
<file path=[Content_Types].xml><?xml version="1.0" encoding="utf-8"?>
<Types xmlns="http://schemas.openxmlformats.org/package/2006/content-types">
  <Default Extension="gif" ContentType="image/gif"/>
  <Default Extension="jpeg" ContentType="image/jpeg"/>
  <Default Extension="jp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tags/tag1.xml" ContentType="application/vnd.openxmlformats-officedocument.presentationml.tags+xml"/>
  <Override PartName="/ppt/tags/tag2.xml" ContentType="application/vnd.openxmlformats-officedocument.presentationml.tags+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93455" r:id="rId4"/>
  </p:sldMasterIdLst>
  <p:notesMasterIdLst>
    <p:notesMasterId r:id="rId21"/>
  </p:notesMasterIdLst>
  <p:sldIdLst>
    <p:sldId id="256" r:id="rId5"/>
    <p:sldId id="290" r:id="rId6"/>
    <p:sldId id="291" r:id="rId7"/>
    <p:sldId id="307" r:id="rId8"/>
    <p:sldId id="308" r:id="rId9"/>
    <p:sldId id="313" r:id="rId10"/>
    <p:sldId id="314" r:id="rId11"/>
    <p:sldId id="311" r:id="rId12"/>
    <p:sldId id="312" r:id="rId13"/>
    <p:sldId id="392" r:id="rId14"/>
    <p:sldId id="377" r:id="rId15"/>
    <p:sldId id="386" r:id="rId16"/>
    <p:sldId id="384" r:id="rId17"/>
    <p:sldId id="387" r:id="rId18"/>
    <p:sldId id="391" r:id="rId19"/>
    <p:sldId id="257" r:id="rId20"/>
  </p:sldIdLst>
  <p:sldSz cx="9144000" cy="5143500" type="screen16x9"/>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665">
          <p15:clr>
            <a:srgbClr val="A4A3A4"/>
          </p15:clr>
        </p15:guide>
        <p15:guide id="2" orient="horz" pos="2995">
          <p15:clr>
            <a:srgbClr val="A4A3A4"/>
          </p15:clr>
        </p15:guide>
        <p15:guide id="3" orient="horz" pos="890">
          <p15:clr>
            <a:srgbClr val="A4A3A4"/>
          </p15:clr>
        </p15:guide>
        <p15:guide id="4" pos="2009">
          <p15:clr>
            <a:srgbClr val="A4A3A4"/>
          </p15:clr>
        </p15:guide>
        <p15:guide id="5" pos="276">
          <p15:clr>
            <a:srgbClr val="A4A3A4"/>
          </p15:clr>
        </p15:guide>
        <p15:guide id="6" pos="525">
          <p15:clr>
            <a:srgbClr val="A4A3A4"/>
          </p15:clr>
        </p15:guide>
        <p15:guide id="7" pos="2987">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80E8"/>
    <a:srgbClr val="1771EB"/>
    <a:srgbClr val="24215F"/>
    <a:srgbClr val="1771EA"/>
    <a:srgbClr val="646464"/>
    <a:srgbClr val="9F55FB"/>
    <a:srgbClr val="24BEBC"/>
    <a:srgbClr val="25C1FB"/>
    <a:srgbClr val="1A154C"/>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1606" autoAdjust="0"/>
    <p:restoredTop sz="66354" autoAdjust="0"/>
  </p:normalViewPr>
  <p:slideViewPr>
    <p:cSldViewPr snapToGrid="0" snapToObjects="1">
      <p:cViewPr varScale="1">
        <p:scale>
          <a:sx n="95" d="100"/>
          <a:sy n="95" d="100"/>
        </p:scale>
        <p:origin x="1638" y="96"/>
      </p:cViewPr>
      <p:guideLst>
        <p:guide orient="horz" pos="665"/>
        <p:guide orient="horz" pos="2995"/>
        <p:guide orient="horz" pos="890"/>
        <p:guide pos="2009"/>
        <p:guide pos="276"/>
        <p:guide pos="525"/>
        <p:guide pos="2987"/>
      </p:guideLst>
    </p:cSldViewPr>
  </p:slideViewPr>
  <p:notesTextViewPr>
    <p:cViewPr>
      <p:scale>
        <a:sx n="100" d="100"/>
        <a:sy n="100" d="100"/>
      </p:scale>
      <p:origin x="0" y="0"/>
    </p:cViewPr>
  </p:notesTextViewPr>
  <p:sorterViewPr>
    <p:cViewPr>
      <p:scale>
        <a:sx n="119" d="100"/>
        <a:sy n="119"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3" Type="http://schemas.openxmlformats.org/officeDocument/2006/relationships/customXml" Target="../customXml/item3.xml"/><Relationship Id="rId21" Type="http://schemas.openxmlformats.org/officeDocument/2006/relationships/notesMaster" Target="notesMasters/notesMaster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theme" Target="theme/theme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viewProps" Target="viewProp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presProps" Target="presProps.xml"/></Relationships>
</file>

<file path=ppt/media/image1.gif>
</file>

<file path=ppt/media/image10.jpg>
</file>

<file path=ppt/media/image11.png>
</file>

<file path=ppt/media/image12.png>
</file>

<file path=ppt/media/image13.jpeg>
</file>

<file path=ppt/media/image14.jpg>
</file>

<file path=ppt/media/image15.jpg>
</file>

<file path=ppt/media/image16.png>
</file>

<file path=ppt/media/image17.png>
</file>

<file path=ppt/media/image18.png>
</file>

<file path=ppt/media/image19.jpeg>
</file>

<file path=ppt/media/image2.png>
</file>

<file path=ppt/media/image20.png>
</file>

<file path=ppt/media/image21.png>
</file>

<file path=ppt/media/image22.png>
</file>

<file path=ppt/media/image23.jp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4.png>
</file>

<file path=ppt/media/image5.png>
</file>

<file path=ppt/media/image6.jpg>
</file>

<file path=ppt/media/image7.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0D80A160-EB8B-1D46-9645-B3CAB15B07FE}" type="datetimeFigureOut">
              <a:rPr lang="en-US" smtClean="0"/>
              <a:t>5/10/2019</a:t>
            </a:fld>
            <a:endParaRPr lang="en-US"/>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BD7B0E1F-4EC3-CD47-9A99-59421DE59B0D}" type="slidenum">
              <a:rPr lang="en-US" smtClean="0"/>
              <a:t>‹#›</a:t>
            </a:fld>
            <a:endParaRPr lang="en-US"/>
          </a:p>
        </p:txBody>
      </p:sp>
    </p:spTree>
    <p:extLst>
      <p:ext uri="{BB962C8B-B14F-4D97-AF65-F5344CB8AC3E}">
        <p14:creationId xmlns:p14="http://schemas.microsoft.com/office/powerpoint/2010/main" val="3787206123"/>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D7B0E1F-4EC3-CD47-9A99-59421DE59B0D}" type="slidenum">
              <a:rPr lang="en-US" smtClean="0"/>
              <a:t>1</a:t>
            </a:fld>
            <a:endParaRPr lang="en-US"/>
          </a:p>
        </p:txBody>
      </p:sp>
    </p:spTree>
    <p:extLst>
      <p:ext uri="{BB962C8B-B14F-4D97-AF65-F5344CB8AC3E}">
        <p14:creationId xmlns:p14="http://schemas.microsoft.com/office/powerpoint/2010/main" val="134110639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BD7B0E1F-4EC3-CD47-9A99-59421DE59B0D}" type="slidenum">
              <a:rPr lang="en-US" smtClean="0"/>
              <a:t>3</a:t>
            </a:fld>
            <a:endParaRPr lang="en-US"/>
          </a:p>
        </p:txBody>
      </p:sp>
    </p:spTree>
    <p:extLst>
      <p:ext uri="{BB962C8B-B14F-4D97-AF65-F5344CB8AC3E}">
        <p14:creationId xmlns:p14="http://schemas.microsoft.com/office/powerpoint/2010/main" val="367813848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微信卡包选票、拍票、手工收票</a:t>
            </a:r>
            <a:endParaRPr lang="en-US" altLang="zh-CN" dirty="0"/>
          </a:p>
          <a:p>
            <a:r>
              <a:rPr lang="zh-CN" altLang="en-US" dirty="0"/>
              <a:t>票据的验重、验真、验证纳税人识别码等</a:t>
            </a:r>
          </a:p>
        </p:txBody>
      </p:sp>
      <p:sp>
        <p:nvSpPr>
          <p:cNvPr id="4" name="灯片编号占位符 3"/>
          <p:cNvSpPr>
            <a:spLocks noGrp="1"/>
          </p:cNvSpPr>
          <p:nvPr>
            <p:ph type="sldNum" sz="quarter" idx="5"/>
          </p:nvPr>
        </p:nvSpPr>
        <p:spPr/>
        <p:txBody>
          <a:bodyPr/>
          <a:lstStyle/>
          <a:p>
            <a:fld id="{BD7B0E1F-4EC3-CD47-9A99-59421DE59B0D}" type="slidenum">
              <a:rPr lang="en-US" smtClean="0"/>
              <a:t>5</a:t>
            </a:fld>
            <a:endParaRPr lang="en-US"/>
          </a:p>
        </p:txBody>
      </p:sp>
    </p:spTree>
    <p:extLst>
      <p:ext uri="{BB962C8B-B14F-4D97-AF65-F5344CB8AC3E}">
        <p14:creationId xmlns:p14="http://schemas.microsoft.com/office/powerpoint/2010/main" val="308671782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BD7B0E1F-4EC3-CD47-9A99-59421DE59B0D}" type="slidenum">
              <a:rPr lang="en-US" smtClean="0"/>
              <a:t>7</a:t>
            </a:fld>
            <a:endParaRPr lang="en-US"/>
          </a:p>
        </p:txBody>
      </p:sp>
    </p:spTree>
    <p:extLst>
      <p:ext uri="{BB962C8B-B14F-4D97-AF65-F5344CB8AC3E}">
        <p14:creationId xmlns:p14="http://schemas.microsoft.com/office/powerpoint/2010/main" val="127093856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移动销售自定义字段支持、自动配置支持等</a:t>
            </a:r>
            <a:r>
              <a:rPr lang="en-US" altLang="zh-CN" dirty="0"/>
              <a:t>【9</a:t>
            </a:r>
            <a:r>
              <a:rPr lang="zh-CN" altLang="en-US" dirty="0"/>
              <a:t>月底</a:t>
            </a:r>
            <a:r>
              <a:rPr lang="en-US" altLang="zh-CN" dirty="0"/>
              <a:t>】</a:t>
            </a:r>
          </a:p>
          <a:p>
            <a:r>
              <a:rPr lang="zh-CN" altLang="en-US" dirty="0"/>
              <a:t>语音 费用申请</a:t>
            </a:r>
            <a:r>
              <a:rPr lang="en-US" altLang="zh-CN" dirty="0"/>
              <a:t>【6</a:t>
            </a:r>
            <a:r>
              <a:rPr lang="zh-CN" altLang="en-US" dirty="0"/>
              <a:t>月底</a:t>
            </a:r>
            <a:r>
              <a:rPr lang="en-US" altLang="zh-CN" dirty="0"/>
              <a:t>】</a:t>
            </a:r>
          </a:p>
          <a:p>
            <a:r>
              <a:rPr lang="en-US" altLang="zh-CN" dirty="0" err="1"/>
              <a:t>Ocr</a:t>
            </a:r>
            <a:r>
              <a:rPr lang="en-US" altLang="zh-CN" dirty="0"/>
              <a:t> </a:t>
            </a:r>
            <a:r>
              <a:rPr lang="zh-CN" altLang="en-US" dirty="0"/>
              <a:t>智能报销</a:t>
            </a:r>
            <a:r>
              <a:rPr lang="en-US" altLang="zh-CN" dirty="0"/>
              <a:t>【10</a:t>
            </a:r>
            <a:r>
              <a:rPr lang="zh-CN" altLang="en-US" dirty="0"/>
              <a:t>月下旬</a:t>
            </a:r>
            <a:r>
              <a:rPr lang="en-US" altLang="zh-CN" dirty="0"/>
              <a:t>】</a:t>
            </a:r>
          </a:p>
          <a:p>
            <a:r>
              <a:rPr lang="zh-CN" altLang="en-US" dirty="0"/>
              <a:t>小程序唯一入口支持等等</a:t>
            </a:r>
            <a:r>
              <a:rPr lang="en-US" altLang="zh-CN" dirty="0"/>
              <a:t>【</a:t>
            </a:r>
            <a:r>
              <a:rPr lang="zh-CN" altLang="en-US" dirty="0"/>
              <a:t>年底</a:t>
            </a:r>
            <a:r>
              <a:rPr lang="en-US" altLang="zh-CN" dirty="0"/>
              <a:t>】</a:t>
            </a:r>
          </a:p>
          <a:p>
            <a:r>
              <a:rPr lang="zh-CN" altLang="en-US" dirty="0"/>
              <a:t>库存查询的自定义支持</a:t>
            </a:r>
            <a:r>
              <a:rPr lang="en-US" altLang="zh-CN" dirty="0"/>
              <a:t>【</a:t>
            </a:r>
            <a:r>
              <a:rPr lang="zh-CN" altLang="en-US" dirty="0"/>
              <a:t>年底</a:t>
            </a:r>
            <a:r>
              <a:rPr lang="en-US" altLang="zh-CN" dirty="0"/>
              <a:t>】</a:t>
            </a:r>
            <a:endParaRPr lang="zh-CN" altLang="en-US" dirty="0"/>
          </a:p>
        </p:txBody>
      </p:sp>
      <p:sp>
        <p:nvSpPr>
          <p:cNvPr id="4" name="灯片编号占位符 3"/>
          <p:cNvSpPr>
            <a:spLocks noGrp="1"/>
          </p:cNvSpPr>
          <p:nvPr>
            <p:ph type="sldNum" sz="quarter" idx="5"/>
          </p:nvPr>
        </p:nvSpPr>
        <p:spPr/>
        <p:txBody>
          <a:bodyPr/>
          <a:lstStyle/>
          <a:p>
            <a:fld id="{E24C7DF0-2CDA-472D-A71B-154134627D8C}" type="slidenum">
              <a:rPr lang="zh-CN" altLang="en-US" smtClean="0"/>
              <a:t>15</a:t>
            </a:fld>
            <a:endParaRPr lang="zh-CN" altLang="en-US"/>
          </a:p>
        </p:txBody>
      </p:sp>
    </p:spTree>
    <p:extLst>
      <p:ext uri="{BB962C8B-B14F-4D97-AF65-F5344CB8AC3E}">
        <p14:creationId xmlns:p14="http://schemas.microsoft.com/office/powerpoint/2010/main" val="288118701"/>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gif"/><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gif"/><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自定义版式">
    <p:bg>
      <p:bgPr>
        <a:solidFill>
          <a:srgbClr val="1771EB"/>
        </a:solidFill>
        <a:effectLst/>
      </p:bgPr>
    </p:bg>
    <p:spTree>
      <p:nvGrpSpPr>
        <p:cNvPr id="1" name=""/>
        <p:cNvGrpSpPr/>
        <p:nvPr/>
      </p:nvGrpSpPr>
      <p:grpSpPr>
        <a:xfrm>
          <a:off x="0" y="0"/>
          <a:ext cx="0" cy="0"/>
          <a:chOff x="0" y="0"/>
          <a:chExt cx="0" cy="0"/>
        </a:xfrm>
      </p:grpSpPr>
      <p:sp>
        <p:nvSpPr>
          <p:cNvPr id="5" name="Rectangle 37"/>
          <p:cNvSpPr/>
          <p:nvPr userDrawn="1"/>
        </p:nvSpPr>
        <p:spPr bwMode="auto">
          <a:xfrm>
            <a:off x="856193" y="4741878"/>
            <a:ext cx="2875380" cy="304800"/>
          </a:xfrm>
          <a:prstGeom prst="rect">
            <a:avLst/>
          </a:prstGeom>
          <a:noFill/>
          <a:ln>
            <a:noFill/>
          </a:ln>
        </p:spPr>
        <p:txBody>
          <a:bodyPr lIns="0" tIns="0" rIns="0" bIns="0" anchor="ctr"/>
          <a:lstStyle/>
          <a:p>
            <a:pPr algn="l"/>
            <a:r>
              <a:rPr lang="zh-CN" altLang="en-US" sz="700" b="0" i="0" spc="0" baseline="0" dirty="0">
                <a:solidFill>
                  <a:schemeClr val="bg1">
                    <a:alpha val="50000"/>
                  </a:schemeClr>
                </a:solidFill>
                <a:latin typeface="微软雅黑" pitchFamily="34" charset="-122"/>
                <a:ea typeface="微软雅黑" pitchFamily="34" charset="-122"/>
                <a:cs typeface="微软雅黑"/>
                <a:sym typeface="Microsoft YaHei Bold" charset="0"/>
              </a:rPr>
              <a:t>版权所有</a:t>
            </a:r>
            <a:r>
              <a:rPr lang="en-US" altLang="zh-CN" sz="700" b="0" i="0" spc="0" baseline="0" dirty="0">
                <a:solidFill>
                  <a:schemeClr val="bg1">
                    <a:alpha val="50000"/>
                  </a:schemeClr>
                </a:solidFill>
                <a:latin typeface="微软雅黑" pitchFamily="34" charset="-122"/>
                <a:ea typeface="微软雅黑" pitchFamily="34" charset="-122"/>
                <a:cs typeface="微软雅黑"/>
                <a:sym typeface="Helvetica Neue" charset="0"/>
              </a:rPr>
              <a:t>©1993-2019 </a:t>
            </a:r>
            <a:r>
              <a:rPr lang="zh-CN" altLang="en-US" sz="700" b="0" i="0" spc="0" baseline="0" dirty="0">
                <a:solidFill>
                  <a:schemeClr val="bg1">
                    <a:alpha val="50000"/>
                  </a:schemeClr>
                </a:solidFill>
                <a:latin typeface="微软雅黑" pitchFamily="34" charset="-122"/>
                <a:ea typeface="微软雅黑" pitchFamily="34" charset="-122"/>
                <a:cs typeface="微软雅黑"/>
                <a:sym typeface="Microsoft YaHei Bold" charset="0"/>
              </a:rPr>
              <a:t>金蝶国际软件集团有限公司</a:t>
            </a:r>
          </a:p>
        </p:txBody>
      </p:sp>
      <p:pic>
        <p:nvPicPr>
          <p:cNvPr id="10" name="【最终版本】11S定版本.gif" descr="【最终版本】11S定版本.gif">
            <a:extLst>
              <a:ext uri="{FF2B5EF4-FFF2-40B4-BE49-F238E27FC236}">
                <a16:creationId xmlns:a16="http://schemas.microsoft.com/office/drawing/2014/main" id="{F1E7A80A-9C38-8B40-B0E3-061B22869495}"/>
              </a:ext>
            </a:extLst>
          </p:cNvPr>
          <p:cNvPicPr>
            <a:picLocks/>
          </p:cNvPicPr>
          <p:nvPr userDrawn="1"/>
        </p:nvPicPr>
        <p:blipFill>
          <a:blip r:embed="rId2">
            <a:extLst/>
          </a:blip>
          <a:stretch>
            <a:fillRect/>
          </a:stretch>
        </p:blipFill>
        <p:spPr>
          <a:xfrm>
            <a:off x="253596" y="183383"/>
            <a:ext cx="1695125" cy="866633"/>
          </a:xfrm>
          <a:prstGeom prst="rect">
            <a:avLst/>
          </a:prstGeom>
          <a:ln w="12700">
            <a:miter lim="400000"/>
          </a:ln>
        </p:spPr>
      </p:pic>
      <p:sp>
        <p:nvSpPr>
          <p:cNvPr id="8" name="文本框 16"/>
          <p:cNvSpPr txBox="1"/>
          <p:nvPr userDrawn="1"/>
        </p:nvSpPr>
        <p:spPr>
          <a:xfrm>
            <a:off x="2512373" y="4840417"/>
            <a:ext cx="1219200" cy="10772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nchor="ctr">
            <a:spAutoFit/>
          </a:bodyPr>
          <a:lstStyle>
            <a:defPPr>
              <a:defRPr lang="en-US"/>
            </a:defPPr>
            <a:lvl1pPr algn="r" eaLnBrk="0" hangingPunct="0">
              <a:spcBef>
                <a:spcPct val="50000"/>
              </a:spcBef>
              <a:defRPr kumimoji="0" sz="800">
                <a:solidFill>
                  <a:srgbClr val="837A80"/>
                </a:solidFill>
                <a:latin typeface="Verdana" charset="0"/>
                <a:ea typeface="宋体" charset="0"/>
                <a:cs typeface="MS PGothic" charset="0"/>
              </a:defRPr>
            </a:lvl1pPr>
            <a:lvl2pPr marL="742950" indent="-285750" eaLnBrk="0" hangingPunct="0">
              <a:defRPr kumimoji="1" sz="2400">
                <a:latin typeface="宋体" charset="0"/>
                <a:ea typeface="宋体" charset="0"/>
              </a:defRPr>
            </a:lvl2pPr>
            <a:lvl3pPr marL="1143000" indent="-228600" eaLnBrk="0" hangingPunct="0">
              <a:defRPr kumimoji="1" sz="2400">
                <a:latin typeface="宋体" charset="0"/>
                <a:ea typeface="宋体" charset="0"/>
              </a:defRPr>
            </a:lvl3pPr>
            <a:lvl4pPr marL="1600200" indent="-228600" eaLnBrk="0" hangingPunct="0">
              <a:defRPr kumimoji="1" sz="2400">
                <a:latin typeface="宋体" charset="0"/>
                <a:ea typeface="宋体" charset="0"/>
              </a:defRPr>
            </a:lvl4pPr>
            <a:lvl5pPr marL="2057400" indent="-228600" eaLnBrk="0" hangingPunct="0">
              <a:defRPr kumimoji="1" sz="2400">
                <a:latin typeface="宋体" charset="0"/>
                <a:ea typeface="宋体" charset="0"/>
              </a:defRPr>
            </a:lvl5pPr>
            <a:lvl6pPr marL="2514600" indent="-228600" eaLnBrk="0" fontAlgn="base" hangingPunct="0">
              <a:spcBef>
                <a:spcPct val="0"/>
              </a:spcBef>
              <a:spcAft>
                <a:spcPct val="0"/>
              </a:spcAft>
              <a:defRPr kumimoji="1" sz="2400">
                <a:latin typeface="宋体" charset="0"/>
                <a:ea typeface="宋体" charset="0"/>
              </a:defRPr>
            </a:lvl6pPr>
            <a:lvl7pPr marL="2971800" indent="-228600" eaLnBrk="0" fontAlgn="base" hangingPunct="0">
              <a:spcBef>
                <a:spcPct val="0"/>
              </a:spcBef>
              <a:spcAft>
                <a:spcPct val="0"/>
              </a:spcAft>
              <a:defRPr kumimoji="1" sz="2400">
                <a:latin typeface="宋体" charset="0"/>
                <a:ea typeface="宋体" charset="0"/>
              </a:defRPr>
            </a:lvl7pPr>
            <a:lvl8pPr marL="3429000" indent="-228600" eaLnBrk="0" fontAlgn="base" hangingPunct="0">
              <a:spcBef>
                <a:spcPct val="0"/>
              </a:spcBef>
              <a:spcAft>
                <a:spcPct val="0"/>
              </a:spcAft>
              <a:defRPr kumimoji="1" sz="2400">
                <a:latin typeface="宋体" charset="0"/>
                <a:ea typeface="宋体" charset="0"/>
              </a:defRPr>
            </a:lvl8pPr>
            <a:lvl9pPr marL="3886200" indent="-228600" eaLnBrk="0" fontAlgn="base" hangingPunct="0">
              <a:spcBef>
                <a:spcPct val="0"/>
              </a:spcBef>
              <a:spcAft>
                <a:spcPct val="0"/>
              </a:spcAft>
              <a:defRPr kumimoji="1" sz="2400">
                <a:latin typeface="宋体" charset="0"/>
                <a:ea typeface="宋体" charset="0"/>
              </a:defRPr>
            </a:lvl9pPr>
          </a:lstStyle>
          <a:p>
            <a:pPr defTabSz="609585"/>
            <a:r>
              <a:rPr lang="zh-CN" altLang="en-US" sz="700" b="0" i="0" kern="1200" spc="0" baseline="0" dirty="0">
                <a:solidFill>
                  <a:schemeClr val="bg1">
                    <a:alpha val="50000"/>
                  </a:schemeClr>
                </a:solidFill>
                <a:latin typeface="微软雅黑" pitchFamily="34" charset="-122"/>
                <a:ea typeface="微软雅黑" pitchFamily="34" charset="-122"/>
                <a:cs typeface="微软雅黑"/>
              </a:rPr>
              <a:t>④内部公开 请勿外传</a:t>
            </a:r>
          </a:p>
        </p:txBody>
      </p:sp>
      <p:pic>
        <p:nvPicPr>
          <p:cNvPr id="6" name="图片 5">
            <a:extLst>
              <a:ext uri="{FF2B5EF4-FFF2-40B4-BE49-F238E27FC236}">
                <a16:creationId xmlns:a16="http://schemas.microsoft.com/office/drawing/2014/main" id="{FE112561-16A0-EF49-8DBC-8DAB703F604A}"/>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4377006" y="2845073"/>
            <a:ext cx="4766994" cy="2298154"/>
          </a:xfrm>
          <a:prstGeom prst="rect">
            <a:avLst/>
          </a:prstGeom>
        </p:spPr>
      </p:pic>
    </p:spTree>
    <p:extLst>
      <p:ext uri="{BB962C8B-B14F-4D97-AF65-F5344CB8AC3E}">
        <p14:creationId xmlns:p14="http://schemas.microsoft.com/office/powerpoint/2010/main" val="176177894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2_Vertical Title and Text">
    <p:bg>
      <p:bgPr>
        <a:solidFill>
          <a:srgbClr val="1771EB"/>
        </a:solidFill>
        <a:effectLst/>
      </p:bgPr>
    </p:bg>
    <p:spTree>
      <p:nvGrpSpPr>
        <p:cNvPr id="1" name=""/>
        <p:cNvGrpSpPr/>
        <p:nvPr/>
      </p:nvGrpSpPr>
      <p:grpSpPr>
        <a:xfrm>
          <a:off x="0" y="0"/>
          <a:ext cx="0" cy="0"/>
          <a:chOff x="0" y="0"/>
          <a:chExt cx="0" cy="0"/>
        </a:xfrm>
      </p:grpSpPr>
      <p:grpSp>
        <p:nvGrpSpPr>
          <p:cNvPr id="8" name="组合 12"/>
          <p:cNvGrpSpPr>
            <a:grpSpLocks/>
          </p:cNvGrpSpPr>
          <p:nvPr userDrawn="1"/>
        </p:nvGrpSpPr>
        <p:grpSpPr bwMode="auto">
          <a:xfrm>
            <a:off x="856193" y="2146142"/>
            <a:ext cx="3015231" cy="1432972"/>
            <a:chOff x="3490332" y="1315926"/>
            <a:chExt cx="3017607" cy="1437748"/>
          </a:xfrm>
        </p:grpSpPr>
        <p:sp>
          <p:nvSpPr>
            <p:cNvPr id="9" name="Rectangle 4"/>
            <p:cNvSpPr>
              <a:spLocks/>
            </p:cNvSpPr>
            <p:nvPr/>
          </p:nvSpPr>
          <p:spPr bwMode="auto">
            <a:xfrm>
              <a:off x="4718426" y="1519345"/>
              <a:ext cx="1401734" cy="57306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a:tailEnd/>
                </a14:hiddenLine>
              </a:ext>
            </a:extLst>
          </p:spPr>
          <p:txBody>
            <a:bodyPr wrap="none" lIns="0" tIns="0" rIns="0" bIns="0" anchor="ctr">
              <a:spAutoFit/>
            </a:bodyPr>
            <a:lstStyle>
              <a:lvl1pPr>
                <a:defRPr>
                  <a:solidFill>
                    <a:schemeClr val="tx1"/>
                  </a:solidFill>
                  <a:latin typeface="Calibri" charset="0"/>
                </a:defRPr>
              </a:lvl1pPr>
              <a:lvl2pPr marL="742950" indent="-285750">
                <a:defRPr>
                  <a:solidFill>
                    <a:schemeClr val="tx1"/>
                  </a:solidFill>
                  <a:latin typeface="Calibri" charset="0"/>
                </a:defRPr>
              </a:lvl2pPr>
              <a:lvl3pPr marL="1143000" indent="-228600">
                <a:defRPr>
                  <a:solidFill>
                    <a:schemeClr val="tx1"/>
                  </a:solidFill>
                  <a:latin typeface="Calibri" charset="0"/>
                </a:defRPr>
              </a:lvl3pPr>
              <a:lvl4pPr marL="1600200" indent="-228600">
                <a:defRPr>
                  <a:solidFill>
                    <a:schemeClr val="tx1"/>
                  </a:solidFill>
                  <a:latin typeface="Calibri" charset="0"/>
                </a:defRPr>
              </a:lvl4pPr>
              <a:lvl5pPr marL="2057400" indent="-228600">
                <a:defRPr>
                  <a:solidFill>
                    <a:schemeClr val="tx1"/>
                  </a:solidFill>
                  <a:latin typeface="Calibri" charset="0"/>
                </a:defRPr>
              </a:lvl5pPr>
              <a:lvl6pPr marL="2514600" indent="-228600" defTabSz="457200" fontAlgn="base">
                <a:spcBef>
                  <a:spcPct val="0"/>
                </a:spcBef>
                <a:spcAft>
                  <a:spcPct val="0"/>
                </a:spcAft>
                <a:defRPr>
                  <a:solidFill>
                    <a:schemeClr val="tx1"/>
                  </a:solidFill>
                  <a:latin typeface="Calibri" charset="0"/>
                </a:defRPr>
              </a:lvl6pPr>
              <a:lvl7pPr marL="2971800" indent="-228600" defTabSz="457200" fontAlgn="base">
                <a:spcBef>
                  <a:spcPct val="0"/>
                </a:spcBef>
                <a:spcAft>
                  <a:spcPct val="0"/>
                </a:spcAft>
                <a:defRPr>
                  <a:solidFill>
                    <a:schemeClr val="tx1"/>
                  </a:solidFill>
                  <a:latin typeface="Calibri" charset="0"/>
                </a:defRPr>
              </a:lvl7pPr>
              <a:lvl8pPr marL="3429000" indent="-228600" defTabSz="457200" fontAlgn="base">
                <a:spcBef>
                  <a:spcPct val="0"/>
                </a:spcBef>
                <a:spcAft>
                  <a:spcPct val="0"/>
                </a:spcAft>
                <a:defRPr>
                  <a:solidFill>
                    <a:schemeClr val="tx1"/>
                  </a:solidFill>
                  <a:latin typeface="Calibri" charset="0"/>
                </a:defRPr>
              </a:lvl8pPr>
              <a:lvl9pPr marL="3886200" indent="-228600" defTabSz="457200" fontAlgn="base">
                <a:spcBef>
                  <a:spcPct val="0"/>
                </a:spcBef>
                <a:spcAft>
                  <a:spcPct val="0"/>
                </a:spcAft>
                <a:defRPr>
                  <a:solidFill>
                    <a:schemeClr val="tx1"/>
                  </a:solidFill>
                  <a:latin typeface="Calibri" charset="0"/>
                </a:defRPr>
              </a:lvl9pPr>
            </a:lstStyle>
            <a:p>
              <a:pPr algn="ctr" defTabSz="825512"/>
              <a:r>
                <a:rPr lang="en-US" altLang="zh-CN" sz="4800" b="0" kern="0" dirty="0">
                  <a:solidFill>
                    <a:srgbClr val="FFFFFF"/>
                  </a:solidFill>
                  <a:latin typeface="Goudy Old Style" charset="0"/>
                  <a:ea typeface="Helvetica Neue"/>
                  <a:cs typeface="宋体" charset="-122"/>
                  <a:sym typeface="Helvetica Neue UltraLight" charset="0"/>
                </a:rPr>
                <a:t>Thanks</a:t>
              </a:r>
            </a:p>
          </p:txBody>
        </p:sp>
        <p:sp>
          <p:nvSpPr>
            <p:cNvPr id="10" name="Rectangle 5"/>
            <p:cNvSpPr>
              <a:spLocks/>
            </p:cNvSpPr>
            <p:nvPr/>
          </p:nvSpPr>
          <p:spPr bwMode="auto">
            <a:xfrm>
              <a:off x="4242022" y="2245072"/>
              <a:ext cx="615274" cy="16714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a:tailEnd/>
                </a14:hiddenLine>
              </a:ext>
            </a:extLst>
          </p:spPr>
          <p:txBody>
            <a:bodyPr wrap="none" lIns="0" tIns="0" rIns="0" bIns="0" anchor="ctr">
              <a:spAutoFit/>
            </a:bodyPr>
            <a:lstStyle>
              <a:lvl1pPr>
                <a:defRPr>
                  <a:solidFill>
                    <a:schemeClr val="tx1"/>
                  </a:solidFill>
                  <a:latin typeface="Calibri" charset="0"/>
                </a:defRPr>
              </a:lvl1pPr>
              <a:lvl2pPr marL="742950" indent="-285750">
                <a:defRPr>
                  <a:solidFill>
                    <a:schemeClr val="tx1"/>
                  </a:solidFill>
                  <a:latin typeface="Calibri" charset="0"/>
                </a:defRPr>
              </a:lvl2pPr>
              <a:lvl3pPr marL="1143000" indent="-228600">
                <a:defRPr>
                  <a:solidFill>
                    <a:schemeClr val="tx1"/>
                  </a:solidFill>
                  <a:latin typeface="Calibri" charset="0"/>
                </a:defRPr>
              </a:lvl3pPr>
              <a:lvl4pPr marL="1600200" indent="-228600">
                <a:defRPr>
                  <a:solidFill>
                    <a:schemeClr val="tx1"/>
                  </a:solidFill>
                  <a:latin typeface="Calibri" charset="0"/>
                </a:defRPr>
              </a:lvl4pPr>
              <a:lvl5pPr marL="2057400" indent="-228600">
                <a:defRPr>
                  <a:solidFill>
                    <a:schemeClr val="tx1"/>
                  </a:solidFill>
                  <a:latin typeface="Calibri" charset="0"/>
                </a:defRPr>
              </a:lvl5pPr>
              <a:lvl6pPr marL="2514600" indent="-228600" defTabSz="457200" fontAlgn="base">
                <a:spcBef>
                  <a:spcPct val="0"/>
                </a:spcBef>
                <a:spcAft>
                  <a:spcPct val="0"/>
                </a:spcAft>
                <a:defRPr>
                  <a:solidFill>
                    <a:schemeClr val="tx1"/>
                  </a:solidFill>
                  <a:latin typeface="Calibri" charset="0"/>
                </a:defRPr>
              </a:lvl6pPr>
              <a:lvl7pPr marL="2971800" indent="-228600" defTabSz="457200" fontAlgn="base">
                <a:spcBef>
                  <a:spcPct val="0"/>
                </a:spcBef>
                <a:spcAft>
                  <a:spcPct val="0"/>
                </a:spcAft>
                <a:defRPr>
                  <a:solidFill>
                    <a:schemeClr val="tx1"/>
                  </a:solidFill>
                  <a:latin typeface="Calibri" charset="0"/>
                </a:defRPr>
              </a:lvl7pPr>
              <a:lvl8pPr marL="3429000" indent="-228600" defTabSz="457200" fontAlgn="base">
                <a:spcBef>
                  <a:spcPct val="0"/>
                </a:spcBef>
                <a:spcAft>
                  <a:spcPct val="0"/>
                </a:spcAft>
                <a:defRPr>
                  <a:solidFill>
                    <a:schemeClr val="tx1"/>
                  </a:solidFill>
                  <a:latin typeface="Calibri" charset="0"/>
                </a:defRPr>
              </a:lvl8pPr>
              <a:lvl9pPr marL="3886200" indent="-228600" defTabSz="457200" fontAlgn="base">
                <a:spcBef>
                  <a:spcPct val="0"/>
                </a:spcBef>
                <a:spcAft>
                  <a:spcPct val="0"/>
                </a:spcAft>
                <a:defRPr>
                  <a:solidFill>
                    <a:schemeClr val="tx1"/>
                  </a:solidFill>
                  <a:latin typeface="Calibri" charset="0"/>
                </a:defRPr>
              </a:lvl9pPr>
            </a:lstStyle>
            <a:p>
              <a:pPr algn="ctr" defTabSz="825512"/>
              <a:r>
                <a:rPr lang="en-US" altLang="zh-CN" sz="1400" b="0" kern="0">
                  <a:solidFill>
                    <a:srgbClr val="FFFFFF"/>
                  </a:solidFill>
                  <a:latin typeface="Arial Narrow" charset="0"/>
                  <a:ea typeface="Helvetica Neue"/>
                  <a:cs typeface="宋体" charset="-122"/>
                  <a:sym typeface="Arial Narrow" charset="0"/>
                </a:rPr>
                <a:t>terima kasih</a:t>
              </a:r>
            </a:p>
          </p:txBody>
        </p:sp>
        <p:sp>
          <p:nvSpPr>
            <p:cNvPr id="11" name="Rectangle 6"/>
            <p:cNvSpPr>
              <a:spLocks/>
            </p:cNvSpPr>
            <p:nvPr/>
          </p:nvSpPr>
          <p:spPr bwMode="auto">
            <a:xfrm>
              <a:off x="3586309" y="1337705"/>
              <a:ext cx="714513" cy="4297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a:tailEnd/>
                </a14:hiddenLine>
              </a:ext>
            </a:extLst>
          </p:spPr>
          <p:txBody>
            <a:bodyPr wrap="none" lIns="0" tIns="0" rIns="0" bIns="0" anchor="ctr">
              <a:spAutoFit/>
            </a:bodyPr>
            <a:lstStyle>
              <a:lvl1pPr>
                <a:defRPr>
                  <a:solidFill>
                    <a:schemeClr val="tx1"/>
                  </a:solidFill>
                  <a:latin typeface="Calibri" charset="0"/>
                </a:defRPr>
              </a:lvl1pPr>
              <a:lvl2pPr marL="742950" indent="-285750">
                <a:defRPr>
                  <a:solidFill>
                    <a:schemeClr val="tx1"/>
                  </a:solidFill>
                  <a:latin typeface="Calibri" charset="0"/>
                </a:defRPr>
              </a:lvl2pPr>
              <a:lvl3pPr marL="1143000" indent="-228600">
                <a:defRPr>
                  <a:solidFill>
                    <a:schemeClr val="tx1"/>
                  </a:solidFill>
                  <a:latin typeface="Calibri" charset="0"/>
                </a:defRPr>
              </a:lvl3pPr>
              <a:lvl4pPr marL="1600200" indent="-228600">
                <a:defRPr>
                  <a:solidFill>
                    <a:schemeClr val="tx1"/>
                  </a:solidFill>
                  <a:latin typeface="Calibri" charset="0"/>
                </a:defRPr>
              </a:lvl4pPr>
              <a:lvl5pPr marL="2057400" indent="-228600">
                <a:defRPr>
                  <a:solidFill>
                    <a:schemeClr val="tx1"/>
                  </a:solidFill>
                  <a:latin typeface="Calibri" charset="0"/>
                </a:defRPr>
              </a:lvl5pPr>
              <a:lvl6pPr marL="2514600" indent="-228600" defTabSz="457200" fontAlgn="base">
                <a:spcBef>
                  <a:spcPct val="0"/>
                </a:spcBef>
                <a:spcAft>
                  <a:spcPct val="0"/>
                </a:spcAft>
                <a:defRPr>
                  <a:solidFill>
                    <a:schemeClr val="tx1"/>
                  </a:solidFill>
                  <a:latin typeface="Calibri" charset="0"/>
                </a:defRPr>
              </a:lvl6pPr>
              <a:lvl7pPr marL="2971800" indent="-228600" defTabSz="457200" fontAlgn="base">
                <a:spcBef>
                  <a:spcPct val="0"/>
                </a:spcBef>
                <a:spcAft>
                  <a:spcPct val="0"/>
                </a:spcAft>
                <a:defRPr>
                  <a:solidFill>
                    <a:schemeClr val="tx1"/>
                  </a:solidFill>
                  <a:latin typeface="Calibri" charset="0"/>
                </a:defRPr>
              </a:lvl7pPr>
              <a:lvl8pPr marL="3429000" indent="-228600" defTabSz="457200" fontAlgn="base">
                <a:spcBef>
                  <a:spcPct val="0"/>
                </a:spcBef>
                <a:spcAft>
                  <a:spcPct val="0"/>
                </a:spcAft>
                <a:defRPr>
                  <a:solidFill>
                    <a:schemeClr val="tx1"/>
                  </a:solidFill>
                  <a:latin typeface="Calibri" charset="0"/>
                </a:defRPr>
              </a:lvl8pPr>
              <a:lvl9pPr marL="3886200" indent="-228600" defTabSz="457200" fontAlgn="base">
                <a:spcBef>
                  <a:spcPct val="0"/>
                </a:spcBef>
                <a:spcAft>
                  <a:spcPct val="0"/>
                </a:spcAft>
                <a:defRPr>
                  <a:solidFill>
                    <a:schemeClr val="tx1"/>
                  </a:solidFill>
                  <a:latin typeface="Calibri" charset="0"/>
                </a:defRPr>
              </a:lvl9pPr>
            </a:lstStyle>
            <a:p>
              <a:pPr algn="ctr" defTabSz="825512"/>
              <a:r>
                <a:rPr lang="zh-CN" altLang="en-US" sz="3600" b="0" kern="0" dirty="0">
                  <a:solidFill>
                    <a:srgbClr val="FFFFFF"/>
                  </a:solidFill>
                  <a:latin typeface="Arial" charset="0"/>
                  <a:ea typeface="Helvetica Neue"/>
                  <a:cs typeface="宋体" charset="-122"/>
                  <a:sym typeface="Arial" charset="0"/>
                </a:rPr>
                <a:t>感謝</a:t>
              </a:r>
            </a:p>
          </p:txBody>
        </p:sp>
        <p:sp>
          <p:nvSpPr>
            <p:cNvPr id="12" name="Rectangle 7"/>
            <p:cNvSpPr>
              <a:spLocks/>
            </p:cNvSpPr>
            <p:nvPr/>
          </p:nvSpPr>
          <p:spPr bwMode="auto">
            <a:xfrm>
              <a:off x="5332616" y="2180610"/>
              <a:ext cx="952683" cy="57306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a:tailEnd/>
                </a14:hiddenLine>
              </a:ext>
            </a:extLst>
          </p:spPr>
          <p:txBody>
            <a:bodyPr wrap="none" lIns="0" tIns="0" rIns="0" bIns="0" anchor="ctr">
              <a:spAutoFit/>
            </a:bodyPr>
            <a:lstStyle>
              <a:lvl1pPr>
                <a:defRPr>
                  <a:solidFill>
                    <a:schemeClr val="tx1"/>
                  </a:solidFill>
                  <a:latin typeface="Calibri" charset="0"/>
                </a:defRPr>
              </a:lvl1pPr>
              <a:lvl2pPr marL="742950" indent="-285750">
                <a:defRPr>
                  <a:solidFill>
                    <a:schemeClr val="tx1"/>
                  </a:solidFill>
                  <a:latin typeface="Calibri" charset="0"/>
                </a:defRPr>
              </a:lvl2pPr>
              <a:lvl3pPr marL="1143000" indent="-228600">
                <a:defRPr>
                  <a:solidFill>
                    <a:schemeClr val="tx1"/>
                  </a:solidFill>
                  <a:latin typeface="Calibri" charset="0"/>
                </a:defRPr>
              </a:lvl3pPr>
              <a:lvl4pPr marL="1600200" indent="-228600">
                <a:defRPr>
                  <a:solidFill>
                    <a:schemeClr val="tx1"/>
                  </a:solidFill>
                  <a:latin typeface="Calibri" charset="0"/>
                </a:defRPr>
              </a:lvl4pPr>
              <a:lvl5pPr marL="2057400" indent="-228600">
                <a:defRPr>
                  <a:solidFill>
                    <a:schemeClr val="tx1"/>
                  </a:solidFill>
                  <a:latin typeface="Calibri" charset="0"/>
                </a:defRPr>
              </a:lvl5pPr>
              <a:lvl6pPr marL="2514600" indent="-228600" defTabSz="457200" fontAlgn="base">
                <a:spcBef>
                  <a:spcPct val="0"/>
                </a:spcBef>
                <a:spcAft>
                  <a:spcPct val="0"/>
                </a:spcAft>
                <a:defRPr>
                  <a:solidFill>
                    <a:schemeClr val="tx1"/>
                  </a:solidFill>
                  <a:latin typeface="Calibri" charset="0"/>
                </a:defRPr>
              </a:lvl6pPr>
              <a:lvl7pPr marL="2971800" indent="-228600" defTabSz="457200" fontAlgn="base">
                <a:spcBef>
                  <a:spcPct val="0"/>
                </a:spcBef>
                <a:spcAft>
                  <a:spcPct val="0"/>
                </a:spcAft>
                <a:defRPr>
                  <a:solidFill>
                    <a:schemeClr val="tx1"/>
                  </a:solidFill>
                  <a:latin typeface="Calibri" charset="0"/>
                </a:defRPr>
              </a:lvl7pPr>
              <a:lvl8pPr marL="3429000" indent="-228600" defTabSz="457200" fontAlgn="base">
                <a:spcBef>
                  <a:spcPct val="0"/>
                </a:spcBef>
                <a:spcAft>
                  <a:spcPct val="0"/>
                </a:spcAft>
                <a:defRPr>
                  <a:solidFill>
                    <a:schemeClr val="tx1"/>
                  </a:solidFill>
                  <a:latin typeface="Calibri" charset="0"/>
                </a:defRPr>
              </a:lvl8pPr>
              <a:lvl9pPr marL="3886200" indent="-228600" defTabSz="457200" fontAlgn="base">
                <a:spcBef>
                  <a:spcPct val="0"/>
                </a:spcBef>
                <a:spcAft>
                  <a:spcPct val="0"/>
                </a:spcAft>
                <a:defRPr>
                  <a:solidFill>
                    <a:schemeClr val="tx1"/>
                  </a:solidFill>
                  <a:latin typeface="Calibri" charset="0"/>
                </a:defRPr>
              </a:lvl9pPr>
            </a:lstStyle>
            <a:p>
              <a:pPr algn="ctr" defTabSz="825512"/>
              <a:r>
                <a:rPr lang="zh-CN" altLang="en-US" sz="4800" b="0" kern="0" dirty="0">
                  <a:solidFill>
                    <a:srgbClr val="FFFFFF"/>
                  </a:solidFill>
                  <a:latin typeface="微软雅黑" charset="-122"/>
                  <a:ea typeface="微软雅黑" charset="-122"/>
                  <a:cs typeface="微软雅黑" charset="-122"/>
                  <a:sym typeface="Microsoft YaHei Bold" charset="-122"/>
                </a:rPr>
                <a:t>谢谢</a:t>
              </a:r>
            </a:p>
          </p:txBody>
        </p:sp>
        <p:sp>
          <p:nvSpPr>
            <p:cNvPr id="13" name="Rectangle 8"/>
            <p:cNvSpPr>
              <a:spLocks/>
            </p:cNvSpPr>
            <p:nvPr/>
          </p:nvSpPr>
          <p:spPr bwMode="auto">
            <a:xfrm>
              <a:off x="5317085" y="1315926"/>
              <a:ext cx="1190854" cy="2865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a:tailEnd/>
                </a14:hiddenLine>
              </a:ext>
            </a:extLst>
          </p:spPr>
          <p:txBody>
            <a:bodyPr wrap="none" lIns="0" tIns="0" rIns="0" bIns="0" anchor="ctr">
              <a:spAutoFit/>
            </a:bodyPr>
            <a:lstStyle>
              <a:lvl1pPr>
                <a:defRPr>
                  <a:solidFill>
                    <a:schemeClr val="tx1"/>
                  </a:solidFill>
                  <a:latin typeface="Calibri" charset="0"/>
                </a:defRPr>
              </a:lvl1pPr>
              <a:lvl2pPr marL="742950" indent="-285750">
                <a:defRPr>
                  <a:solidFill>
                    <a:schemeClr val="tx1"/>
                  </a:solidFill>
                  <a:latin typeface="Calibri" charset="0"/>
                </a:defRPr>
              </a:lvl2pPr>
              <a:lvl3pPr marL="1143000" indent="-228600">
                <a:defRPr>
                  <a:solidFill>
                    <a:schemeClr val="tx1"/>
                  </a:solidFill>
                  <a:latin typeface="Calibri" charset="0"/>
                </a:defRPr>
              </a:lvl3pPr>
              <a:lvl4pPr marL="1600200" indent="-228600">
                <a:defRPr>
                  <a:solidFill>
                    <a:schemeClr val="tx1"/>
                  </a:solidFill>
                  <a:latin typeface="Calibri" charset="0"/>
                </a:defRPr>
              </a:lvl4pPr>
              <a:lvl5pPr marL="2057400" indent="-228600">
                <a:defRPr>
                  <a:solidFill>
                    <a:schemeClr val="tx1"/>
                  </a:solidFill>
                  <a:latin typeface="Calibri" charset="0"/>
                </a:defRPr>
              </a:lvl5pPr>
              <a:lvl6pPr marL="2514600" indent="-228600" defTabSz="457200" fontAlgn="base">
                <a:spcBef>
                  <a:spcPct val="0"/>
                </a:spcBef>
                <a:spcAft>
                  <a:spcPct val="0"/>
                </a:spcAft>
                <a:defRPr>
                  <a:solidFill>
                    <a:schemeClr val="tx1"/>
                  </a:solidFill>
                  <a:latin typeface="Calibri" charset="0"/>
                </a:defRPr>
              </a:lvl6pPr>
              <a:lvl7pPr marL="2971800" indent="-228600" defTabSz="457200" fontAlgn="base">
                <a:spcBef>
                  <a:spcPct val="0"/>
                </a:spcBef>
                <a:spcAft>
                  <a:spcPct val="0"/>
                </a:spcAft>
                <a:defRPr>
                  <a:solidFill>
                    <a:schemeClr val="tx1"/>
                  </a:solidFill>
                  <a:latin typeface="Calibri" charset="0"/>
                </a:defRPr>
              </a:lvl7pPr>
              <a:lvl8pPr marL="3429000" indent="-228600" defTabSz="457200" fontAlgn="base">
                <a:spcBef>
                  <a:spcPct val="0"/>
                </a:spcBef>
                <a:spcAft>
                  <a:spcPct val="0"/>
                </a:spcAft>
                <a:defRPr>
                  <a:solidFill>
                    <a:schemeClr val="tx1"/>
                  </a:solidFill>
                  <a:latin typeface="Calibri" charset="0"/>
                </a:defRPr>
              </a:lvl8pPr>
              <a:lvl9pPr marL="3886200" indent="-228600" defTabSz="457200" fontAlgn="base">
                <a:spcBef>
                  <a:spcPct val="0"/>
                </a:spcBef>
                <a:spcAft>
                  <a:spcPct val="0"/>
                </a:spcAft>
                <a:defRPr>
                  <a:solidFill>
                    <a:schemeClr val="tx1"/>
                  </a:solidFill>
                  <a:latin typeface="Calibri" charset="0"/>
                </a:defRPr>
              </a:lvl9pPr>
            </a:lstStyle>
            <a:p>
              <a:pPr algn="ctr" defTabSz="825512"/>
              <a:r>
                <a:rPr lang="zh-CN" altLang="en-US" sz="2400" b="0" kern="0">
                  <a:solidFill>
                    <a:srgbClr val="FFFFFF"/>
                  </a:solidFill>
                  <a:latin typeface="Arial" charset="0"/>
                  <a:ea typeface="Helvetica Neue"/>
                  <a:cs typeface="宋体" charset="-122"/>
                  <a:sym typeface="Arial" charset="0"/>
                </a:rPr>
                <a:t>ありがとう</a:t>
              </a:r>
            </a:p>
          </p:txBody>
        </p:sp>
        <p:sp>
          <p:nvSpPr>
            <p:cNvPr id="14" name="Rectangle 9"/>
            <p:cNvSpPr>
              <a:spLocks/>
            </p:cNvSpPr>
            <p:nvPr/>
          </p:nvSpPr>
          <p:spPr bwMode="auto">
            <a:xfrm>
              <a:off x="3490332" y="1921827"/>
              <a:ext cx="591706" cy="2148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a:tailEnd/>
                </a14:hiddenLine>
              </a:ext>
            </a:extLst>
          </p:spPr>
          <p:txBody>
            <a:bodyPr wrap="none" lIns="0" tIns="0" rIns="0" bIns="0" anchor="ctr">
              <a:spAutoFit/>
            </a:bodyPr>
            <a:lstStyle>
              <a:lvl1pPr>
                <a:defRPr>
                  <a:solidFill>
                    <a:schemeClr val="tx1"/>
                  </a:solidFill>
                  <a:latin typeface="Calibri" charset="0"/>
                </a:defRPr>
              </a:lvl1pPr>
              <a:lvl2pPr marL="742950" indent="-285750">
                <a:defRPr>
                  <a:solidFill>
                    <a:schemeClr val="tx1"/>
                  </a:solidFill>
                  <a:latin typeface="Calibri" charset="0"/>
                </a:defRPr>
              </a:lvl2pPr>
              <a:lvl3pPr marL="1143000" indent="-228600">
                <a:defRPr>
                  <a:solidFill>
                    <a:schemeClr val="tx1"/>
                  </a:solidFill>
                  <a:latin typeface="Calibri" charset="0"/>
                </a:defRPr>
              </a:lvl3pPr>
              <a:lvl4pPr marL="1600200" indent="-228600">
                <a:defRPr>
                  <a:solidFill>
                    <a:schemeClr val="tx1"/>
                  </a:solidFill>
                  <a:latin typeface="Calibri" charset="0"/>
                </a:defRPr>
              </a:lvl4pPr>
              <a:lvl5pPr marL="2057400" indent="-228600">
                <a:defRPr>
                  <a:solidFill>
                    <a:schemeClr val="tx1"/>
                  </a:solidFill>
                  <a:latin typeface="Calibri" charset="0"/>
                </a:defRPr>
              </a:lvl5pPr>
              <a:lvl6pPr marL="2514600" indent="-228600" defTabSz="457200" fontAlgn="base">
                <a:spcBef>
                  <a:spcPct val="0"/>
                </a:spcBef>
                <a:spcAft>
                  <a:spcPct val="0"/>
                </a:spcAft>
                <a:defRPr>
                  <a:solidFill>
                    <a:schemeClr val="tx1"/>
                  </a:solidFill>
                  <a:latin typeface="Calibri" charset="0"/>
                </a:defRPr>
              </a:lvl6pPr>
              <a:lvl7pPr marL="2971800" indent="-228600" defTabSz="457200" fontAlgn="base">
                <a:spcBef>
                  <a:spcPct val="0"/>
                </a:spcBef>
                <a:spcAft>
                  <a:spcPct val="0"/>
                </a:spcAft>
                <a:defRPr>
                  <a:solidFill>
                    <a:schemeClr val="tx1"/>
                  </a:solidFill>
                  <a:latin typeface="Calibri" charset="0"/>
                </a:defRPr>
              </a:lvl7pPr>
              <a:lvl8pPr marL="3429000" indent="-228600" defTabSz="457200" fontAlgn="base">
                <a:spcBef>
                  <a:spcPct val="0"/>
                </a:spcBef>
                <a:spcAft>
                  <a:spcPct val="0"/>
                </a:spcAft>
                <a:defRPr>
                  <a:solidFill>
                    <a:schemeClr val="tx1"/>
                  </a:solidFill>
                  <a:latin typeface="Calibri" charset="0"/>
                </a:defRPr>
              </a:lvl8pPr>
              <a:lvl9pPr marL="3886200" indent="-228600" defTabSz="457200" fontAlgn="base">
                <a:spcBef>
                  <a:spcPct val="0"/>
                </a:spcBef>
                <a:spcAft>
                  <a:spcPct val="0"/>
                </a:spcAft>
                <a:defRPr>
                  <a:solidFill>
                    <a:schemeClr val="tx1"/>
                  </a:solidFill>
                  <a:latin typeface="Calibri" charset="0"/>
                </a:defRPr>
              </a:lvl9pPr>
            </a:lstStyle>
            <a:p>
              <a:pPr algn="ctr" defTabSz="825512"/>
              <a:r>
                <a:rPr lang="en-US" altLang="zh-CN" sz="1800" b="0" kern="0">
                  <a:solidFill>
                    <a:srgbClr val="FFFFFF"/>
                  </a:solidFill>
                  <a:latin typeface="Arial" charset="0"/>
                  <a:ea typeface="Helvetica Neue"/>
                  <a:cs typeface="宋体" charset="-122"/>
                  <a:sym typeface="Arial" charset="0"/>
                </a:rPr>
                <a:t>ขอบคุณ</a:t>
              </a:r>
            </a:p>
          </p:txBody>
        </p:sp>
      </p:grpSp>
      <p:sp>
        <p:nvSpPr>
          <p:cNvPr id="15" name="Rectangle 37"/>
          <p:cNvSpPr/>
          <p:nvPr userDrawn="1"/>
        </p:nvSpPr>
        <p:spPr bwMode="auto">
          <a:xfrm>
            <a:off x="856193" y="4741878"/>
            <a:ext cx="2875380" cy="304800"/>
          </a:xfrm>
          <a:prstGeom prst="rect">
            <a:avLst/>
          </a:prstGeom>
          <a:noFill/>
          <a:ln>
            <a:noFill/>
          </a:ln>
        </p:spPr>
        <p:txBody>
          <a:bodyPr lIns="0" tIns="0" rIns="0" bIns="0" anchor="ctr"/>
          <a:lstStyle/>
          <a:p>
            <a:pPr algn="l"/>
            <a:r>
              <a:rPr lang="zh-CN" altLang="en-US" sz="700" b="0" i="0" spc="0" baseline="0" dirty="0">
                <a:solidFill>
                  <a:schemeClr val="bg1">
                    <a:alpha val="50000"/>
                  </a:schemeClr>
                </a:solidFill>
                <a:latin typeface="微软雅黑" pitchFamily="34" charset="-122"/>
                <a:ea typeface="微软雅黑" pitchFamily="34" charset="-122"/>
                <a:cs typeface="微软雅黑"/>
                <a:sym typeface="Microsoft YaHei Bold" charset="0"/>
              </a:rPr>
              <a:t>版权所有</a:t>
            </a:r>
            <a:r>
              <a:rPr lang="en-US" altLang="zh-CN" sz="700" b="0" i="0" spc="0" baseline="0" dirty="0">
                <a:solidFill>
                  <a:schemeClr val="bg1">
                    <a:alpha val="50000"/>
                  </a:schemeClr>
                </a:solidFill>
                <a:latin typeface="微软雅黑" pitchFamily="34" charset="-122"/>
                <a:ea typeface="微软雅黑" pitchFamily="34" charset="-122"/>
                <a:cs typeface="微软雅黑"/>
                <a:sym typeface="Helvetica Neue" charset="0"/>
              </a:rPr>
              <a:t>©1993-2019 </a:t>
            </a:r>
            <a:r>
              <a:rPr lang="zh-CN" altLang="en-US" sz="700" b="0" i="0" spc="0" baseline="0" dirty="0">
                <a:solidFill>
                  <a:schemeClr val="bg1">
                    <a:alpha val="50000"/>
                  </a:schemeClr>
                </a:solidFill>
                <a:latin typeface="微软雅黑" pitchFamily="34" charset="-122"/>
                <a:ea typeface="微软雅黑" pitchFamily="34" charset="-122"/>
                <a:cs typeface="微软雅黑"/>
                <a:sym typeface="Microsoft YaHei Bold" charset="0"/>
              </a:rPr>
              <a:t>金蝶国际软件集团有限公司</a:t>
            </a:r>
          </a:p>
        </p:txBody>
      </p:sp>
      <p:pic>
        <p:nvPicPr>
          <p:cNvPr id="19" name="【最终版本】11S定版本.gif" descr="【最终版本】11S定版本.gif">
            <a:extLst>
              <a:ext uri="{FF2B5EF4-FFF2-40B4-BE49-F238E27FC236}">
                <a16:creationId xmlns:a16="http://schemas.microsoft.com/office/drawing/2014/main" id="{F1E7A80A-9C38-8B40-B0E3-061B22869495}"/>
              </a:ext>
            </a:extLst>
          </p:cNvPr>
          <p:cNvPicPr>
            <a:picLocks/>
          </p:cNvPicPr>
          <p:nvPr userDrawn="1"/>
        </p:nvPicPr>
        <p:blipFill>
          <a:blip r:embed="rId2">
            <a:extLst/>
          </a:blip>
          <a:stretch>
            <a:fillRect/>
          </a:stretch>
        </p:blipFill>
        <p:spPr>
          <a:xfrm>
            <a:off x="253596" y="183383"/>
            <a:ext cx="1695125" cy="866633"/>
          </a:xfrm>
          <a:prstGeom prst="rect">
            <a:avLst/>
          </a:prstGeom>
          <a:ln w="12700">
            <a:miter lim="400000"/>
          </a:ln>
        </p:spPr>
      </p:pic>
      <p:pic>
        <p:nvPicPr>
          <p:cNvPr id="17" name="图片 16">
            <a:extLst>
              <a:ext uri="{FF2B5EF4-FFF2-40B4-BE49-F238E27FC236}">
                <a16:creationId xmlns:a16="http://schemas.microsoft.com/office/drawing/2014/main" id="{1A044560-67BE-3B43-9744-BAE65B6F8BC0}"/>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4541563" y="44"/>
            <a:ext cx="4602437" cy="2919956"/>
          </a:xfrm>
          <a:prstGeom prst="rect">
            <a:avLst/>
          </a:prstGeom>
        </p:spPr>
      </p:pic>
    </p:spTree>
    <p:extLst>
      <p:ext uri="{BB962C8B-B14F-4D97-AF65-F5344CB8AC3E}">
        <p14:creationId xmlns:p14="http://schemas.microsoft.com/office/powerpoint/2010/main" val="223282845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userDrawn="1">
  <p:cSld name="分栏">
    <p:spTree>
      <p:nvGrpSpPr>
        <p:cNvPr id="1" name=""/>
        <p:cNvGrpSpPr/>
        <p:nvPr/>
      </p:nvGrpSpPr>
      <p:grpSpPr>
        <a:xfrm>
          <a:off x="0" y="0"/>
          <a:ext cx="0" cy="0"/>
          <a:chOff x="0" y="0"/>
          <a:chExt cx="0" cy="0"/>
        </a:xfrm>
      </p:grpSpPr>
      <p:sp>
        <p:nvSpPr>
          <p:cNvPr id="5" name="文本框 16"/>
          <p:cNvSpPr txBox="1"/>
          <p:nvPr userDrawn="1"/>
        </p:nvSpPr>
        <p:spPr>
          <a:xfrm>
            <a:off x="7772400" y="4947852"/>
            <a:ext cx="914400" cy="9233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nchor="ctr">
            <a:spAutoFit/>
          </a:bodyPr>
          <a:lstStyle>
            <a:defPPr>
              <a:defRPr lang="en-US"/>
            </a:defPPr>
            <a:lvl1pPr algn="r" eaLnBrk="0" hangingPunct="0">
              <a:spcBef>
                <a:spcPct val="50000"/>
              </a:spcBef>
              <a:defRPr kumimoji="0" sz="800">
                <a:solidFill>
                  <a:srgbClr val="837A80"/>
                </a:solidFill>
                <a:latin typeface="Verdana" charset="0"/>
                <a:ea typeface="宋体" charset="0"/>
                <a:cs typeface="MS PGothic" charset="0"/>
              </a:defRPr>
            </a:lvl1pPr>
            <a:lvl2pPr marL="742950" indent="-285750" eaLnBrk="0" hangingPunct="0">
              <a:defRPr kumimoji="1" sz="2400">
                <a:latin typeface="宋体" charset="0"/>
                <a:ea typeface="宋体" charset="0"/>
              </a:defRPr>
            </a:lvl2pPr>
            <a:lvl3pPr marL="1143000" indent="-228600" eaLnBrk="0" hangingPunct="0">
              <a:defRPr kumimoji="1" sz="2400">
                <a:latin typeface="宋体" charset="0"/>
                <a:ea typeface="宋体" charset="0"/>
              </a:defRPr>
            </a:lvl3pPr>
            <a:lvl4pPr marL="1600200" indent="-228600" eaLnBrk="0" hangingPunct="0">
              <a:defRPr kumimoji="1" sz="2400">
                <a:latin typeface="宋体" charset="0"/>
                <a:ea typeface="宋体" charset="0"/>
              </a:defRPr>
            </a:lvl4pPr>
            <a:lvl5pPr marL="2057400" indent="-228600" eaLnBrk="0" hangingPunct="0">
              <a:defRPr kumimoji="1" sz="2400">
                <a:latin typeface="宋体" charset="0"/>
                <a:ea typeface="宋体" charset="0"/>
              </a:defRPr>
            </a:lvl5pPr>
            <a:lvl6pPr marL="2514600" indent="-228600" eaLnBrk="0" fontAlgn="base" hangingPunct="0">
              <a:spcBef>
                <a:spcPct val="0"/>
              </a:spcBef>
              <a:spcAft>
                <a:spcPct val="0"/>
              </a:spcAft>
              <a:defRPr kumimoji="1" sz="2400">
                <a:latin typeface="宋体" charset="0"/>
                <a:ea typeface="宋体" charset="0"/>
              </a:defRPr>
            </a:lvl6pPr>
            <a:lvl7pPr marL="2971800" indent="-228600" eaLnBrk="0" fontAlgn="base" hangingPunct="0">
              <a:spcBef>
                <a:spcPct val="0"/>
              </a:spcBef>
              <a:spcAft>
                <a:spcPct val="0"/>
              </a:spcAft>
              <a:defRPr kumimoji="1" sz="2400">
                <a:latin typeface="宋体" charset="0"/>
                <a:ea typeface="宋体" charset="0"/>
              </a:defRPr>
            </a:lvl7pPr>
            <a:lvl8pPr marL="3429000" indent="-228600" eaLnBrk="0" fontAlgn="base" hangingPunct="0">
              <a:spcBef>
                <a:spcPct val="0"/>
              </a:spcBef>
              <a:spcAft>
                <a:spcPct val="0"/>
              </a:spcAft>
              <a:defRPr kumimoji="1" sz="2400">
                <a:latin typeface="宋体" charset="0"/>
                <a:ea typeface="宋体" charset="0"/>
              </a:defRPr>
            </a:lvl8pPr>
            <a:lvl9pPr marL="3886200" indent="-228600" eaLnBrk="0" fontAlgn="base" hangingPunct="0">
              <a:spcBef>
                <a:spcPct val="0"/>
              </a:spcBef>
              <a:spcAft>
                <a:spcPct val="0"/>
              </a:spcAft>
              <a:defRPr kumimoji="1" sz="2400">
                <a:latin typeface="宋体" charset="0"/>
                <a:ea typeface="宋体" charset="0"/>
              </a:defRPr>
            </a:lvl9pPr>
          </a:lstStyle>
          <a:p>
            <a:pPr defTabSz="457189"/>
            <a:r>
              <a:rPr lang="zh-CN" altLang="en-US" sz="600" dirty="0">
                <a:latin typeface="微软雅黑" panose="020B0503020204020204" pitchFamily="34" charset="-122"/>
                <a:ea typeface="微软雅黑" panose="020B0503020204020204" pitchFamily="34" charset="-122"/>
              </a:rPr>
              <a:t>④内部公开 请勿外传</a:t>
            </a:r>
          </a:p>
        </p:txBody>
      </p:sp>
      <p:sp>
        <p:nvSpPr>
          <p:cNvPr id="2" name="标题 1"/>
          <p:cNvSpPr>
            <a:spLocks noGrp="1"/>
          </p:cNvSpPr>
          <p:nvPr>
            <p:ph type="title"/>
          </p:nvPr>
        </p:nvSpPr>
        <p:spPr>
          <a:xfrm>
            <a:off x="722313" y="3305175"/>
            <a:ext cx="7772400" cy="857250"/>
          </a:xfrm>
        </p:spPr>
        <p:txBody>
          <a:bodyPr anchor="t">
            <a:normAutofit/>
          </a:bodyPr>
          <a:lstStyle>
            <a:lvl1pPr algn="l">
              <a:defRPr sz="2400">
                <a:solidFill>
                  <a:srgbClr val="1771EA"/>
                </a:solidFill>
              </a:defRPr>
            </a:lvl1pPr>
          </a:lstStyle>
          <a:p>
            <a:r>
              <a:rPr lang="zh-CN" altLang="en-US"/>
              <a:t>单击此处编辑母版标题样式</a:t>
            </a:r>
          </a:p>
        </p:txBody>
      </p:sp>
      <p:sp>
        <p:nvSpPr>
          <p:cNvPr id="10" name="文本占位符 3"/>
          <p:cNvSpPr>
            <a:spLocks noGrp="1"/>
          </p:cNvSpPr>
          <p:nvPr>
            <p:ph type="body" sz="quarter" idx="10"/>
          </p:nvPr>
        </p:nvSpPr>
        <p:spPr>
          <a:xfrm>
            <a:off x="722313" y="2179639"/>
            <a:ext cx="7772400" cy="1125537"/>
          </a:xfrm>
        </p:spPr>
        <p:txBody>
          <a:bodyPr>
            <a:normAutofit/>
          </a:bodyPr>
          <a:lstStyle>
            <a:lvl1pPr marL="0" indent="0">
              <a:buNone/>
              <a:defRPr sz="1800">
                <a:solidFill>
                  <a:schemeClr val="tx1">
                    <a:lumMod val="50000"/>
                    <a:lumOff val="50000"/>
                  </a:schemeClr>
                </a:solidFill>
              </a:defRPr>
            </a:lvl1pPr>
          </a:lstStyle>
          <a:p>
            <a:pPr lvl="0"/>
            <a:r>
              <a:rPr lang="zh-CN" altLang="en-US"/>
              <a:t>单击此处编辑母版文本样式</a:t>
            </a:r>
          </a:p>
        </p:txBody>
      </p:sp>
    </p:spTree>
    <p:extLst>
      <p:ext uri="{BB962C8B-B14F-4D97-AF65-F5344CB8AC3E}">
        <p14:creationId xmlns:p14="http://schemas.microsoft.com/office/powerpoint/2010/main" val="4130863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Only">
  <p:cSld name="1_仅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80E686C6-4C6C-454D-8140-F8DBAC612081}"/>
              </a:ext>
            </a:extLst>
          </p:cNvPr>
          <p:cNvSpPr>
            <a:spLocks noGrp="1"/>
          </p:cNvSpPr>
          <p:nvPr>
            <p:ph type="title"/>
          </p:nvPr>
        </p:nvSpPr>
        <p:spPr/>
        <p:txBody>
          <a:bodyPr/>
          <a:lstStyle/>
          <a:p>
            <a:r>
              <a:rPr lang="zh-CN" altLang="en-US"/>
              <a:t>单击此处编辑母版标题样式</a:t>
            </a:r>
          </a:p>
        </p:txBody>
      </p:sp>
    </p:spTree>
    <p:extLst>
      <p:ext uri="{BB962C8B-B14F-4D97-AF65-F5344CB8AC3E}">
        <p14:creationId xmlns:p14="http://schemas.microsoft.com/office/powerpoint/2010/main" val="313251134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1_Two Content">
    <p:spTree>
      <p:nvGrpSpPr>
        <p:cNvPr id="1" name=""/>
        <p:cNvGrpSpPr/>
        <p:nvPr/>
      </p:nvGrpSpPr>
      <p:grpSpPr>
        <a:xfrm>
          <a:off x="0" y="0"/>
          <a:ext cx="0" cy="0"/>
          <a:chOff x="0" y="0"/>
          <a:chExt cx="0" cy="0"/>
        </a:xfrm>
      </p:grpSpPr>
      <p:grpSp>
        <p:nvGrpSpPr>
          <p:cNvPr id="11" name="Group 10"/>
          <p:cNvGrpSpPr/>
          <p:nvPr userDrawn="1"/>
        </p:nvGrpSpPr>
        <p:grpSpPr>
          <a:xfrm>
            <a:off x="-201085" y="208515"/>
            <a:ext cx="136829" cy="4388332"/>
            <a:chOff x="-279703" y="208515"/>
            <a:chExt cx="243417" cy="4388332"/>
          </a:xfrm>
        </p:grpSpPr>
        <p:cxnSp>
          <p:nvCxnSpPr>
            <p:cNvPr id="19" name="Straight Connector 18"/>
            <p:cNvCxnSpPr/>
            <p:nvPr userDrawn="1"/>
          </p:nvCxnSpPr>
          <p:spPr>
            <a:xfrm flipH="1">
              <a:off x="-279703" y="1414714"/>
              <a:ext cx="243417" cy="0"/>
            </a:xfrm>
            <a:prstGeom prst="line">
              <a:avLst/>
            </a:prstGeom>
            <a:ln w="6350" cmpd="sng">
              <a:solidFill>
                <a:schemeClr val="bg1"/>
              </a:solidFill>
              <a:prstDash val="sysDash"/>
            </a:ln>
            <a:effectLst/>
          </p:spPr>
          <p:style>
            <a:lnRef idx="2">
              <a:schemeClr val="accent1"/>
            </a:lnRef>
            <a:fillRef idx="0">
              <a:schemeClr val="accent1"/>
            </a:fillRef>
            <a:effectRef idx="1">
              <a:schemeClr val="accent1"/>
            </a:effectRef>
            <a:fontRef idx="minor">
              <a:schemeClr val="tx1"/>
            </a:fontRef>
          </p:style>
        </p:cxnSp>
        <p:grpSp>
          <p:nvGrpSpPr>
            <p:cNvPr id="13" name="Group 12"/>
            <p:cNvGrpSpPr/>
            <p:nvPr userDrawn="1"/>
          </p:nvGrpSpPr>
          <p:grpSpPr>
            <a:xfrm>
              <a:off x="-279703" y="4254803"/>
              <a:ext cx="243417" cy="342044"/>
              <a:chOff x="-243418" y="1063625"/>
              <a:chExt cx="243417" cy="342044"/>
            </a:xfrm>
          </p:grpSpPr>
          <p:cxnSp>
            <p:nvCxnSpPr>
              <p:cNvPr id="17" name="Straight Connector 16"/>
              <p:cNvCxnSpPr/>
              <p:nvPr userDrawn="1"/>
            </p:nvCxnSpPr>
            <p:spPr>
              <a:xfrm flipH="1">
                <a:off x="-243418" y="1405669"/>
                <a:ext cx="243417" cy="0"/>
              </a:xfrm>
              <a:prstGeom prst="line">
                <a:avLst/>
              </a:prstGeom>
              <a:ln w="6350" cmpd="sng">
                <a:solidFill>
                  <a:schemeClr val="bg1"/>
                </a:solidFill>
                <a:prstDash val="sysDash"/>
              </a:ln>
              <a:effectLst/>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userDrawn="1"/>
            </p:nvCxnSpPr>
            <p:spPr>
              <a:xfrm flipH="1">
                <a:off x="-243418" y="1063625"/>
                <a:ext cx="243417" cy="0"/>
              </a:xfrm>
              <a:prstGeom prst="line">
                <a:avLst/>
              </a:prstGeom>
              <a:ln w="6350" cmpd="sng">
                <a:solidFill>
                  <a:schemeClr val="bg1"/>
                </a:solidFill>
                <a:prstDash val="sysDash"/>
              </a:ln>
              <a:effectLst/>
            </p:spPr>
            <p:style>
              <a:lnRef idx="2">
                <a:schemeClr val="accent1"/>
              </a:lnRef>
              <a:fillRef idx="0">
                <a:schemeClr val="accent1"/>
              </a:fillRef>
              <a:effectRef idx="1">
                <a:schemeClr val="accent1"/>
              </a:effectRef>
              <a:fontRef idx="minor">
                <a:schemeClr val="tx1"/>
              </a:fontRef>
            </p:style>
          </p:cxnSp>
        </p:grpSp>
        <p:grpSp>
          <p:nvGrpSpPr>
            <p:cNvPr id="14" name="Group 13"/>
            <p:cNvGrpSpPr/>
            <p:nvPr userDrawn="1"/>
          </p:nvGrpSpPr>
          <p:grpSpPr>
            <a:xfrm>
              <a:off x="-279703" y="208515"/>
              <a:ext cx="243417" cy="864155"/>
              <a:chOff x="-243418" y="1063625"/>
              <a:chExt cx="243417" cy="864155"/>
            </a:xfrm>
          </p:grpSpPr>
          <p:cxnSp>
            <p:nvCxnSpPr>
              <p:cNvPr id="15" name="Straight Connector 14"/>
              <p:cNvCxnSpPr/>
              <p:nvPr userDrawn="1"/>
            </p:nvCxnSpPr>
            <p:spPr>
              <a:xfrm flipH="1">
                <a:off x="-243418" y="1927780"/>
                <a:ext cx="243417" cy="0"/>
              </a:xfrm>
              <a:prstGeom prst="line">
                <a:avLst/>
              </a:prstGeom>
              <a:ln w="6350" cmpd="sng">
                <a:solidFill>
                  <a:schemeClr val="bg1"/>
                </a:solidFill>
                <a:prstDash val="sysDash"/>
              </a:ln>
              <a:effectLst/>
            </p:spPr>
            <p:style>
              <a:lnRef idx="2">
                <a:schemeClr val="accent1"/>
              </a:lnRef>
              <a:fillRef idx="0">
                <a:schemeClr val="accent1"/>
              </a:fillRef>
              <a:effectRef idx="1">
                <a:schemeClr val="accent1"/>
              </a:effectRef>
              <a:fontRef idx="minor">
                <a:schemeClr val="tx1"/>
              </a:fontRef>
            </p:style>
          </p:cxnSp>
          <p:cxnSp>
            <p:nvCxnSpPr>
              <p:cNvPr id="16" name="Straight Connector 15"/>
              <p:cNvCxnSpPr/>
              <p:nvPr userDrawn="1"/>
            </p:nvCxnSpPr>
            <p:spPr>
              <a:xfrm flipH="1">
                <a:off x="-243418" y="1063625"/>
                <a:ext cx="243417" cy="0"/>
              </a:xfrm>
              <a:prstGeom prst="line">
                <a:avLst/>
              </a:prstGeom>
              <a:ln w="6350" cmpd="sng">
                <a:solidFill>
                  <a:schemeClr val="bg1"/>
                </a:solidFill>
                <a:prstDash val="sysDash"/>
              </a:ln>
              <a:effectLst/>
            </p:spPr>
            <p:style>
              <a:lnRef idx="2">
                <a:schemeClr val="accent1"/>
              </a:lnRef>
              <a:fillRef idx="0">
                <a:schemeClr val="accent1"/>
              </a:fillRef>
              <a:effectRef idx="1">
                <a:schemeClr val="accent1"/>
              </a:effectRef>
              <a:fontRef idx="minor">
                <a:schemeClr val="tx1"/>
              </a:fontRef>
            </p:style>
          </p:cxnSp>
        </p:grpSp>
      </p:grpSp>
      <p:sp>
        <p:nvSpPr>
          <p:cNvPr id="24" name="Content Placeholder 5"/>
          <p:cNvSpPr>
            <a:spLocks noGrp="1"/>
          </p:cNvSpPr>
          <p:nvPr>
            <p:ph sz="quarter" idx="12"/>
          </p:nvPr>
        </p:nvSpPr>
        <p:spPr>
          <a:xfrm>
            <a:off x="443869" y="1079506"/>
            <a:ext cx="8404856" cy="3667649"/>
          </a:xfrm>
        </p:spPr>
        <p:txBody>
          <a:bodyPr/>
          <a:lstStyle>
            <a:lvl1pPr>
              <a:spcBef>
                <a:spcPts val="1000"/>
              </a:spcBef>
              <a:defRPr sz="1200" baseline="0">
                <a:solidFill>
                  <a:srgbClr val="646464"/>
                </a:solidFill>
                <a:latin typeface="Microsoft YaHei" charset="-122"/>
                <a:ea typeface="Microsoft YaHei" charset="-122"/>
                <a:cs typeface="Microsoft YaHei" charset="-122"/>
              </a:defRPr>
            </a:lvl1pPr>
            <a:lvl2pPr marL="173038" indent="-119063">
              <a:defRPr sz="1200">
                <a:solidFill>
                  <a:srgbClr val="646464"/>
                </a:solidFill>
                <a:latin typeface="Microsoft YaHei" charset="-122"/>
                <a:ea typeface="Microsoft YaHei" charset="-122"/>
                <a:cs typeface="Microsoft YaHei" charset="-122"/>
              </a:defRPr>
            </a:lvl2pPr>
            <a:lvl3pPr marL="368300" indent="-153988">
              <a:defRPr sz="1200">
                <a:solidFill>
                  <a:srgbClr val="646464"/>
                </a:solidFill>
                <a:latin typeface="Microsoft YaHei" charset="-122"/>
                <a:ea typeface="Microsoft YaHei" charset="-122"/>
                <a:cs typeface="Microsoft YaHei" charset="-122"/>
              </a:defRPr>
            </a:lvl3pPr>
            <a:lvl4pPr marL="533400" indent="-123825">
              <a:tabLst/>
              <a:defRPr sz="1200">
                <a:solidFill>
                  <a:srgbClr val="646464"/>
                </a:solidFill>
                <a:latin typeface="Microsoft YaHei" charset="-122"/>
                <a:ea typeface="Microsoft YaHei" charset="-122"/>
                <a:cs typeface="Microsoft YaHei" charset="-122"/>
              </a:defRPr>
            </a:lvl4pPr>
            <a:lvl5pPr marL="730250" indent="-160338">
              <a:defRPr sz="1200">
                <a:solidFill>
                  <a:srgbClr val="646464"/>
                </a:solidFill>
                <a:latin typeface="Microsoft YaHei" charset="-122"/>
                <a:ea typeface="Microsoft YaHei" charset="-122"/>
                <a:cs typeface="Microsoft YaHei" charset="-122"/>
              </a:defRPr>
            </a:lvl5p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20" name="Title 1"/>
          <p:cNvSpPr>
            <a:spLocks noGrp="1"/>
          </p:cNvSpPr>
          <p:nvPr>
            <p:ph type="title"/>
          </p:nvPr>
        </p:nvSpPr>
        <p:spPr>
          <a:xfrm>
            <a:off x="443869" y="222590"/>
            <a:ext cx="8403269" cy="525528"/>
          </a:xfrm>
        </p:spPr>
        <p:txBody>
          <a:bodyPr/>
          <a:lstStyle>
            <a:lvl1pPr>
              <a:defRPr baseline="0">
                <a:solidFill>
                  <a:srgbClr val="1771EA"/>
                </a:solidFill>
                <a:latin typeface="Microsoft YaHei" charset="-122"/>
                <a:ea typeface="Microsoft YaHei" charset="-122"/>
                <a:cs typeface="Microsoft YaHei" charset="-122"/>
              </a:defRPr>
            </a:lvl1pPr>
          </a:lstStyle>
          <a:p>
            <a:r>
              <a:rPr lang="zh-CN" altLang="en-US" dirty="0"/>
              <a:t>单击此处编辑母版标题样式</a:t>
            </a:r>
            <a:endParaRPr lang="en-US" dirty="0"/>
          </a:p>
        </p:txBody>
      </p:sp>
      <p:pic>
        <p:nvPicPr>
          <p:cNvPr id="21" name="图片 20"/>
          <p:cNvPicPr>
            <a:picLocks noChangeAspect="1"/>
          </p:cNvPicPr>
          <p:nvPr userDrawn="1"/>
        </p:nvPicPr>
        <p:blipFill rotWithShape="1">
          <a:blip r:embed="rId2">
            <a:extLst>
              <a:ext uri="{28A0092B-C50C-407E-A947-70E740481C1C}">
                <a14:useLocalDpi xmlns:a14="http://schemas.microsoft.com/office/drawing/2010/main" val="0"/>
              </a:ext>
            </a:extLst>
          </a:blip>
          <a:srcRect r="38287"/>
          <a:stretch/>
        </p:blipFill>
        <p:spPr>
          <a:xfrm>
            <a:off x="7811386" y="192776"/>
            <a:ext cx="1035751" cy="349091"/>
          </a:xfrm>
          <a:prstGeom prst="rect">
            <a:avLst/>
          </a:prstGeom>
        </p:spPr>
      </p:pic>
      <p:sp>
        <p:nvSpPr>
          <p:cNvPr id="22" name="Text Box 5">
            <a:extLst>
              <a:ext uri="{FF2B5EF4-FFF2-40B4-BE49-F238E27FC236}">
                <a16:creationId xmlns:a16="http://schemas.microsoft.com/office/drawing/2014/main" id="{66B87493-C003-6B48-80CC-99817ED7BD76}"/>
              </a:ext>
            </a:extLst>
          </p:cNvPr>
          <p:cNvSpPr txBox="1">
            <a:spLocks noChangeArrowheads="1"/>
          </p:cNvSpPr>
          <p:nvPr userDrawn="1"/>
        </p:nvSpPr>
        <p:spPr bwMode="auto">
          <a:xfrm>
            <a:off x="8682438" y="4918883"/>
            <a:ext cx="461562" cy="126958"/>
          </a:xfrm>
          <a:prstGeom prst="rect">
            <a:avLst/>
          </a:prstGeom>
          <a:noFill/>
          <a:ln>
            <a:noFill/>
          </a:ln>
        </p:spPr>
        <p:txBody>
          <a:bodyPr wrap="square" lIns="0" tIns="0" rIns="0" bIns="0" anchor="ctr">
            <a:spAutoFit/>
          </a:bodyPr>
          <a:lstStyle>
            <a:lvl1pPr eaLnBrk="0" hangingPunct="0">
              <a:defRPr kumimoji="1" sz="2400">
                <a:solidFill>
                  <a:schemeClr val="tx1"/>
                </a:solidFill>
                <a:latin typeface="宋体" panose="02010600030101010101" pitchFamily="2" charset="-122"/>
                <a:ea typeface="宋体" panose="02010600030101010101" pitchFamily="2" charset="-122"/>
                <a:cs typeface="宋体" panose="02010600030101010101" pitchFamily="2" charset="-122"/>
              </a:defRPr>
            </a:lvl1pPr>
            <a:lvl2pPr marL="742950" indent="-285750" eaLnBrk="0" hangingPunct="0">
              <a:defRPr kumimoji="1" sz="2400">
                <a:solidFill>
                  <a:schemeClr val="tx1"/>
                </a:solidFill>
                <a:latin typeface="宋体" panose="02010600030101010101" pitchFamily="2" charset="-122"/>
                <a:ea typeface="宋体" panose="02010600030101010101" pitchFamily="2" charset="-122"/>
              </a:defRPr>
            </a:lvl2pPr>
            <a:lvl3pPr marL="1143000" indent="-228600" eaLnBrk="0" hangingPunct="0">
              <a:defRPr kumimoji="1" sz="2400">
                <a:solidFill>
                  <a:schemeClr val="tx1"/>
                </a:solidFill>
                <a:latin typeface="宋体" panose="02010600030101010101" pitchFamily="2" charset="-122"/>
                <a:ea typeface="宋体" panose="02010600030101010101" pitchFamily="2" charset="-122"/>
              </a:defRPr>
            </a:lvl3pPr>
            <a:lvl4pPr marL="1600200" indent="-228600" eaLnBrk="0" hangingPunct="0">
              <a:defRPr kumimoji="1" sz="2400">
                <a:solidFill>
                  <a:schemeClr val="tx1"/>
                </a:solidFill>
                <a:latin typeface="宋体" panose="02010600030101010101" pitchFamily="2" charset="-122"/>
                <a:ea typeface="宋体" panose="02010600030101010101" pitchFamily="2" charset="-122"/>
              </a:defRPr>
            </a:lvl4pPr>
            <a:lvl5pPr marL="2057400" indent="-228600" eaLnBrk="0" hangingPunct="0">
              <a:defRPr kumimoji="1" sz="2400">
                <a:solidFill>
                  <a:schemeClr val="tx1"/>
                </a:solidFill>
                <a:latin typeface="宋体" panose="02010600030101010101" pitchFamily="2" charset="-122"/>
                <a:ea typeface="宋体" panose="02010600030101010101" pitchFamily="2" charset="-122"/>
              </a:defRPr>
            </a:lvl5pPr>
            <a:lvl6pPr marL="2514600" indent="-228600" eaLnBrk="0" fontAlgn="base" hangingPunct="0">
              <a:spcBef>
                <a:spcPct val="0"/>
              </a:spcBef>
              <a:spcAft>
                <a:spcPct val="0"/>
              </a:spcAft>
              <a:defRPr kumimoji="1" sz="2400">
                <a:solidFill>
                  <a:schemeClr val="tx1"/>
                </a:solidFill>
                <a:latin typeface="宋体" panose="02010600030101010101" pitchFamily="2" charset="-122"/>
                <a:ea typeface="宋体" panose="02010600030101010101" pitchFamily="2" charset="-122"/>
              </a:defRPr>
            </a:lvl6pPr>
            <a:lvl7pPr marL="2971800" indent="-228600" eaLnBrk="0" fontAlgn="base" hangingPunct="0">
              <a:spcBef>
                <a:spcPct val="0"/>
              </a:spcBef>
              <a:spcAft>
                <a:spcPct val="0"/>
              </a:spcAft>
              <a:defRPr kumimoji="1" sz="2400">
                <a:solidFill>
                  <a:schemeClr val="tx1"/>
                </a:solidFill>
                <a:latin typeface="宋体" panose="02010600030101010101" pitchFamily="2" charset="-122"/>
                <a:ea typeface="宋体" panose="02010600030101010101" pitchFamily="2" charset="-122"/>
              </a:defRPr>
            </a:lvl7pPr>
            <a:lvl8pPr marL="3429000" indent="-228600" eaLnBrk="0" fontAlgn="base" hangingPunct="0">
              <a:spcBef>
                <a:spcPct val="0"/>
              </a:spcBef>
              <a:spcAft>
                <a:spcPct val="0"/>
              </a:spcAft>
              <a:defRPr kumimoji="1" sz="2400">
                <a:solidFill>
                  <a:schemeClr val="tx1"/>
                </a:solidFill>
                <a:latin typeface="宋体" panose="02010600030101010101" pitchFamily="2" charset="-122"/>
                <a:ea typeface="宋体" panose="02010600030101010101" pitchFamily="2" charset="-122"/>
              </a:defRPr>
            </a:lvl8pPr>
            <a:lvl9pPr marL="3886200" indent="-228600" eaLnBrk="0" fontAlgn="base" hangingPunct="0">
              <a:spcBef>
                <a:spcPct val="0"/>
              </a:spcBef>
              <a:spcAft>
                <a:spcPct val="0"/>
              </a:spcAft>
              <a:defRPr kumimoji="1" sz="2400">
                <a:solidFill>
                  <a:schemeClr val="tx1"/>
                </a:solidFill>
                <a:latin typeface="宋体" panose="02010600030101010101" pitchFamily="2" charset="-122"/>
                <a:ea typeface="宋体" panose="02010600030101010101" pitchFamily="2" charset="-122"/>
              </a:defRPr>
            </a:lvl9pPr>
          </a:lstStyle>
          <a:p>
            <a:pPr defTabSz="308577" fontAlgn="base">
              <a:spcBef>
                <a:spcPct val="50000"/>
              </a:spcBef>
              <a:spcAft>
                <a:spcPct val="0"/>
              </a:spcAft>
              <a:defRPr/>
            </a:pPr>
            <a:fld id="{046AD7C7-DE3F-5E43-A3A8-CA80750AE375}" type="slidenum">
              <a:rPr kumimoji="0" lang="en-US" altLang="zh-CN" sz="825" b="0" kern="0" smtClean="0">
                <a:solidFill>
                  <a:schemeClr val="tx1"/>
                </a:solidFill>
                <a:latin typeface="Arial" panose="020B0604020202020204"/>
                <a:cs typeface="Arial" panose="020B0604020202020204"/>
                <a:sym typeface="Helvetica Neue"/>
              </a:rPr>
              <a:pPr defTabSz="308577" fontAlgn="base">
                <a:spcBef>
                  <a:spcPct val="50000"/>
                </a:spcBef>
                <a:spcAft>
                  <a:spcPct val="0"/>
                </a:spcAft>
                <a:defRPr/>
              </a:pPr>
              <a:t>‹#›</a:t>
            </a:fld>
            <a:endParaRPr kumimoji="0" lang="en-US" altLang="zh-CN" sz="825" b="0" kern="0" dirty="0">
              <a:solidFill>
                <a:schemeClr val="tx1"/>
              </a:solidFill>
              <a:latin typeface="Arial" panose="020B0604020202020204"/>
              <a:cs typeface="Arial" panose="020B0604020202020204"/>
              <a:sym typeface="Helvetica Neue"/>
            </a:endParaRPr>
          </a:p>
        </p:txBody>
      </p:sp>
    </p:spTree>
    <p:extLst>
      <p:ext uri="{BB962C8B-B14F-4D97-AF65-F5344CB8AC3E}">
        <p14:creationId xmlns:p14="http://schemas.microsoft.com/office/powerpoint/2010/main" val="388740297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Comparison">
    <p:bg>
      <p:bgPr>
        <a:solidFill>
          <a:srgbClr val="1771EA"/>
        </a:solidFill>
        <a:effectLst/>
      </p:bgPr>
    </p:bg>
    <p:spTree>
      <p:nvGrpSpPr>
        <p:cNvPr id="1" name=""/>
        <p:cNvGrpSpPr/>
        <p:nvPr/>
      </p:nvGrpSpPr>
      <p:grpSpPr>
        <a:xfrm>
          <a:off x="0" y="0"/>
          <a:ext cx="0" cy="0"/>
          <a:chOff x="0" y="0"/>
          <a:chExt cx="0" cy="0"/>
        </a:xfrm>
      </p:grpSpPr>
      <p:sp>
        <p:nvSpPr>
          <p:cNvPr id="7" name="Content Placeholder 5"/>
          <p:cNvSpPr>
            <a:spLocks noGrp="1"/>
          </p:cNvSpPr>
          <p:nvPr>
            <p:ph sz="quarter" idx="12"/>
          </p:nvPr>
        </p:nvSpPr>
        <p:spPr>
          <a:xfrm>
            <a:off x="443869" y="1079506"/>
            <a:ext cx="8404856" cy="3667649"/>
          </a:xfrm>
        </p:spPr>
        <p:txBody>
          <a:bodyPr/>
          <a:lstStyle>
            <a:lvl1pPr>
              <a:spcBef>
                <a:spcPts val="1000"/>
              </a:spcBef>
              <a:defRPr sz="1200" baseline="0">
                <a:solidFill>
                  <a:schemeClr val="bg1"/>
                </a:solidFill>
                <a:latin typeface="Microsoft YaHei" charset="-122"/>
                <a:ea typeface="Microsoft YaHei" charset="-122"/>
                <a:cs typeface="Microsoft YaHei" charset="-122"/>
              </a:defRPr>
            </a:lvl1pPr>
            <a:lvl2pPr marL="173038" indent="-119063">
              <a:defRPr sz="1200">
                <a:solidFill>
                  <a:schemeClr val="bg1"/>
                </a:solidFill>
                <a:latin typeface="Microsoft YaHei" charset="-122"/>
                <a:ea typeface="Microsoft YaHei" charset="-122"/>
                <a:cs typeface="Microsoft YaHei" charset="-122"/>
              </a:defRPr>
            </a:lvl2pPr>
            <a:lvl3pPr marL="368300" indent="-153988">
              <a:defRPr sz="1200">
                <a:solidFill>
                  <a:schemeClr val="bg1"/>
                </a:solidFill>
                <a:latin typeface="Microsoft YaHei" charset="-122"/>
                <a:ea typeface="Microsoft YaHei" charset="-122"/>
                <a:cs typeface="Microsoft YaHei" charset="-122"/>
              </a:defRPr>
            </a:lvl3pPr>
            <a:lvl4pPr marL="533400" indent="-123825">
              <a:tabLst/>
              <a:defRPr sz="1200">
                <a:solidFill>
                  <a:schemeClr val="bg1"/>
                </a:solidFill>
                <a:latin typeface="Microsoft YaHei" charset="-122"/>
                <a:ea typeface="Microsoft YaHei" charset="-122"/>
                <a:cs typeface="Microsoft YaHei" charset="-122"/>
              </a:defRPr>
            </a:lvl4pPr>
            <a:lvl5pPr marL="730250" indent="-160338">
              <a:defRPr sz="1200">
                <a:solidFill>
                  <a:schemeClr val="bg1"/>
                </a:solidFill>
                <a:latin typeface="Microsoft YaHei" charset="-122"/>
                <a:ea typeface="Microsoft YaHei" charset="-122"/>
                <a:cs typeface="Microsoft YaHei" charset="-122"/>
              </a:defRPr>
            </a:lvl5p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pic>
        <p:nvPicPr>
          <p:cNvPr id="5" name="图片 4"/>
          <p:cNvPicPr>
            <a:picLocks noChangeAspect="1"/>
          </p:cNvPicPr>
          <p:nvPr userDrawn="1"/>
        </p:nvPicPr>
        <p:blipFill rotWithShape="1">
          <a:blip r:embed="rId2">
            <a:extLst>
              <a:ext uri="{28A0092B-C50C-407E-A947-70E740481C1C}">
                <a14:useLocalDpi xmlns:a14="http://schemas.microsoft.com/office/drawing/2010/main" val="0"/>
              </a:ext>
            </a:extLst>
          </a:blip>
          <a:srcRect t="-12439" r="37297" b="-1"/>
          <a:stretch/>
        </p:blipFill>
        <p:spPr>
          <a:xfrm>
            <a:off x="7826835" y="143934"/>
            <a:ext cx="1020303" cy="380554"/>
          </a:xfrm>
          <a:prstGeom prst="rect">
            <a:avLst/>
          </a:prstGeom>
        </p:spPr>
      </p:pic>
      <p:sp>
        <p:nvSpPr>
          <p:cNvPr id="6" name="Text Box 5">
            <a:extLst>
              <a:ext uri="{FF2B5EF4-FFF2-40B4-BE49-F238E27FC236}">
                <a16:creationId xmlns:a16="http://schemas.microsoft.com/office/drawing/2014/main" id="{66B87493-C003-6B48-80CC-99817ED7BD76}"/>
              </a:ext>
            </a:extLst>
          </p:cNvPr>
          <p:cNvSpPr txBox="1">
            <a:spLocks noChangeArrowheads="1"/>
          </p:cNvSpPr>
          <p:nvPr userDrawn="1"/>
        </p:nvSpPr>
        <p:spPr bwMode="auto">
          <a:xfrm>
            <a:off x="8682438" y="4918883"/>
            <a:ext cx="461562" cy="126958"/>
          </a:xfrm>
          <a:prstGeom prst="rect">
            <a:avLst/>
          </a:prstGeom>
          <a:noFill/>
          <a:ln>
            <a:noFill/>
          </a:ln>
        </p:spPr>
        <p:txBody>
          <a:bodyPr wrap="square" lIns="0" tIns="0" rIns="0" bIns="0" anchor="ctr">
            <a:spAutoFit/>
          </a:bodyPr>
          <a:lstStyle>
            <a:lvl1pPr eaLnBrk="0" hangingPunct="0">
              <a:defRPr kumimoji="1" sz="2400">
                <a:solidFill>
                  <a:schemeClr val="tx1"/>
                </a:solidFill>
                <a:latin typeface="宋体" panose="02010600030101010101" pitchFamily="2" charset="-122"/>
                <a:ea typeface="宋体" panose="02010600030101010101" pitchFamily="2" charset="-122"/>
                <a:cs typeface="宋体" panose="02010600030101010101" pitchFamily="2" charset="-122"/>
              </a:defRPr>
            </a:lvl1pPr>
            <a:lvl2pPr marL="742950" indent="-285750" eaLnBrk="0" hangingPunct="0">
              <a:defRPr kumimoji="1" sz="2400">
                <a:solidFill>
                  <a:schemeClr val="tx1"/>
                </a:solidFill>
                <a:latin typeface="宋体" panose="02010600030101010101" pitchFamily="2" charset="-122"/>
                <a:ea typeface="宋体" panose="02010600030101010101" pitchFamily="2" charset="-122"/>
              </a:defRPr>
            </a:lvl2pPr>
            <a:lvl3pPr marL="1143000" indent="-228600" eaLnBrk="0" hangingPunct="0">
              <a:defRPr kumimoji="1" sz="2400">
                <a:solidFill>
                  <a:schemeClr val="tx1"/>
                </a:solidFill>
                <a:latin typeface="宋体" panose="02010600030101010101" pitchFamily="2" charset="-122"/>
                <a:ea typeface="宋体" panose="02010600030101010101" pitchFamily="2" charset="-122"/>
              </a:defRPr>
            </a:lvl3pPr>
            <a:lvl4pPr marL="1600200" indent="-228600" eaLnBrk="0" hangingPunct="0">
              <a:defRPr kumimoji="1" sz="2400">
                <a:solidFill>
                  <a:schemeClr val="tx1"/>
                </a:solidFill>
                <a:latin typeface="宋体" panose="02010600030101010101" pitchFamily="2" charset="-122"/>
                <a:ea typeface="宋体" panose="02010600030101010101" pitchFamily="2" charset="-122"/>
              </a:defRPr>
            </a:lvl4pPr>
            <a:lvl5pPr marL="2057400" indent="-228600" eaLnBrk="0" hangingPunct="0">
              <a:defRPr kumimoji="1" sz="2400">
                <a:solidFill>
                  <a:schemeClr val="tx1"/>
                </a:solidFill>
                <a:latin typeface="宋体" panose="02010600030101010101" pitchFamily="2" charset="-122"/>
                <a:ea typeface="宋体" panose="02010600030101010101" pitchFamily="2" charset="-122"/>
              </a:defRPr>
            </a:lvl5pPr>
            <a:lvl6pPr marL="2514600" indent="-228600" eaLnBrk="0" fontAlgn="base" hangingPunct="0">
              <a:spcBef>
                <a:spcPct val="0"/>
              </a:spcBef>
              <a:spcAft>
                <a:spcPct val="0"/>
              </a:spcAft>
              <a:defRPr kumimoji="1" sz="2400">
                <a:solidFill>
                  <a:schemeClr val="tx1"/>
                </a:solidFill>
                <a:latin typeface="宋体" panose="02010600030101010101" pitchFamily="2" charset="-122"/>
                <a:ea typeface="宋体" panose="02010600030101010101" pitchFamily="2" charset="-122"/>
              </a:defRPr>
            </a:lvl6pPr>
            <a:lvl7pPr marL="2971800" indent="-228600" eaLnBrk="0" fontAlgn="base" hangingPunct="0">
              <a:spcBef>
                <a:spcPct val="0"/>
              </a:spcBef>
              <a:spcAft>
                <a:spcPct val="0"/>
              </a:spcAft>
              <a:defRPr kumimoji="1" sz="2400">
                <a:solidFill>
                  <a:schemeClr val="tx1"/>
                </a:solidFill>
                <a:latin typeface="宋体" panose="02010600030101010101" pitchFamily="2" charset="-122"/>
                <a:ea typeface="宋体" panose="02010600030101010101" pitchFamily="2" charset="-122"/>
              </a:defRPr>
            </a:lvl7pPr>
            <a:lvl8pPr marL="3429000" indent="-228600" eaLnBrk="0" fontAlgn="base" hangingPunct="0">
              <a:spcBef>
                <a:spcPct val="0"/>
              </a:spcBef>
              <a:spcAft>
                <a:spcPct val="0"/>
              </a:spcAft>
              <a:defRPr kumimoji="1" sz="2400">
                <a:solidFill>
                  <a:schemeClr val="tx1"/>
                </a:solidFill>
                <a:latin typeface="宋体" panose="02010600030101010101" pitchFamily="2" charset="-122"/>
                <a:ea typeface="宋体" panose="02010600030101010101" pitchFamily="2" charset="-122"/>
              </a:defRPr>
            </a:lvl8pPr>
            <a:lvl9pPr marL="3886200" indent="-228600" eaLnBrk="0" fontAlgn="base" hangingPunct="0">
              <a:spcBef>
                <a:spcPct val="0"/>
              </a:spcBef>
              <a:spcAft>
                <a:spcPct val="0"/>
              </a:spcAft>
              <a:defRPr kumimoji="1" sz="2400">
                <a:solidFill>
                  <a:schemeClr val="tx1"/>
                </a:solidFill>
                <a:latin typeface="宋体" panose="02010600030101010101" pitchFamily="2" charset="-122"/>
                <a:ea typeface="宋体" panose="02010600030101010101" pitchFamily="2" charset="-122"/>
              </a:defRPr>
            </a:lvl9pPr>
          </a:lstStyle>
          <a:p>
            <a:pPr defTabSz="308577" fontAlgn="base">
              <a:spcBef>
                <a:spcPct val="50000"/>
              </a:spcBef>
              <a:spcAft>
                <a:spcPct val="0"/>
              </a:spcAft>
              <a:defRPr/>
            </a:pPr>
            <a:fld id="{046AD7C7-DE3F-5E43-A3A8-CA80750AE375}" type="slidenum">
              <a:rPr kumimoji="0" lang="en-US" altLang="zh-CN" sz="825" b="0" kern="0" smtClean="0">
                <a:solidFill>
                  <a:schemeClr val="bg1"/>
                </a:solidFill>
                <a:latin typeface="Arial" panose="020B0604020202020204"/>
                <a:cs typeface="Arial" panose="020B0604020202020204"/>
                <a:sym typeface="Helvetica Neue"/>
              </a:rPr>
              <a:pPr defTabSz="308577" fontAlgn="base">
                <a:spcBef>
                  <a:spcPct val="50000"/>
                </a:spcBef>
                <a:spcAft>
                  <a:spcPct val="0"/>
                </a:spcAft>
                <a:defRPr/>
              </a:pPr>
              <a:t>‹#›</a:t>
            </a:fld>
            <a:endParaRPr kumimoji="0" lang="en-US" altLang="zh-CN" sz="825" b="0" kern="0" dirty="0">
              <a:solidFill>
                <a:schemeClr val="bg1"/>
              </a:solidFill>
              <a:latin typeface="Arial" panose="020B0604020202020204"/>
              <a:cs typeface="Arial" panose="020B0604020202020204"/>
              <a:sym typeface="Helvetica Neue"/>
            </a:endParaRPr>
          </a:p>
        </p:txBody>
      </p:sp>
      <p:sp>
        <p:nvSpPr>
          <p:cNvPr id="11" name="Rectangle 2"/>
          <p:cNvSpPr>
            <a:spLocks noGrp="1" noChangeArrowheads="1"/>
          </p:cNvSpPr>
          <p:nvPr>
            <p:ph type="title" hasCustomPrompt="1"/>
          </p:nvPr>
        </p:nvSpPr>
        <p:spPr bwMode="auto">
          <a:xfrm>
            <a:off x="453872" y="222365"/>
            <a:ext cx="8396441" cy="525716"/>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lvl1pPr>
              <a:defRPr sz="1600"/>
            </a:lvl1pPr>
          </a:lstStyle>
          <a:p>
            <a:r>
              <a:rPr kumimoji="1" lang="zh-CN" altLang="en-US" sz="2400" dirty="0">
                <a:solidFill>
                  <a:srgbClr val="FFC000"/>
                </a:solidFill>
                <a:latin typeface="Microsoft YaHei" charset="-122"/>
                <a:ea typeface="Microsoft YaHei" charset="-122"/>
              </a:rPr>
              <a:t>单击此处编辑标题</a:t>
            </a:r>
            <a:br>
              <a:rPr lang="zh-CN" altLang="en-US" sz="2400" dirty="0">
                <a:solidFill>
                  <a:schemeClr val="bg1"/>
                </a:solidFill>
                <a:latin typeface="微软雅黑" panose="020B0503020204020204" pitchFamily="34" charset="-122"/>
                <a:ea typeface="微软雅黑" panose="020B0503020204020204" pitchFamily="34" charset="-122"/>
              </a:rPr>
            </a:br>
            <a:r>
              <a:rPr kumimoji="1" lang="zh-CN" altLang="en-US" sz="2400" dirty="0">
                <a:solidFill>
                  <a:schemeClr val="bg1"/>
                </a:solidFill>
              </a:rPr>
              <a:t> </a:t>
            </a:r>
            <a:br>
              <a:rPr kumimoji="1" lang="en-US" altLang="zh-CN" sz="2400" dirty="0">
                <a:solidFill>
                  <a:schemeClr val="bg1"/>
                </a:solidFill>
              </a:rPr>
            </a:br>
            <a:br>
              <a:rPr lang="en-US" altLang="zh-CN" sz="2400" dirty="0">
                <a:solidFill>
                  <a:schemeClr val="bg1"/>
                </a:solidFill>
                <a:latin typeface="微软雅黑" panose="020B0503020204020204" pitchFamily="34" charset="-122"/>
                <a:ea typeface="微软雅黑" panose="020B0503020204020204" pitchFamily="34" charset="-122"/>
              </a:rPr>
            </a:br>
            <a:endParaRPr kumimoji="1" lang="en-US" altLang="zh-CN" sz="2400" dirty="0">
              <a:solidFill>
                <a:schemeClr val="bg1"/>
              </a:solidFill>
            </a:endParaRPr>
          </a:p>
        </p:txBody>
      </p:sp>
    </p:spTree>
    <p:extLst>
      <p:ext uri="{BB962C8B-B14F-4D97-AF65-F5344CB8AC3E}">
        <p14:creationId xmlns:p14="http://schemas.microsoft.com/office/powerpoint/2010/main" val="248682443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1_Comparison">
    <p:bg>
      <p:bgPr>
        <a:solidFill>
          <a:srgbClr val="9F55FB"/>
        </a:solidFill>
        <a:effectLst/>
      </p:bgPr>
    </p:bg>
    <p:spTree>
      <p:nvGrpSpPr>
        <p:cNvPr id="1" name=""/>
        <p:cNvGrpSpPr/>
        <p:nvPr/>
      </p:nvGrpSpPr>
      <p:grpSpPr>
        <a:xfrm>
          <a:off x="0" y="0"/>
          <a:ext cx="0" cy="0"/>
          <a:chOff x="0" y="0"/>
          <a:chExt cx="0" cy="0"/>
        </a:xfrm>
      </p:grpSpPr>
      <p:sp>
        <p:nvSpPr>
          <p:cNvPr id="7" name="Content Placeholder 5"/>
          <p:cNvSpPr>
            <a:spLocks noGrp="1"/>
          </p:cNvSpPr>
          <p:nvPr>
            <p:ph sz="quarter" idx="12"/>
          </p:nvPr>
        </p:nvSpPr>
        <p:spPr>
          <a:xfrm>
            <a:off x="443869" y="1079506"/>
            <a:ext cx="8404856" cy="3667649"/>
          </a:xfrm>
        </p:spPr>
        <p:txBody>
          <a:bodyPr/>
          <a:lstStyle>
            <a:lvl1pPr>
              <a:spcBef>
                <a:spcPts val="1000"/>
              </a:spcBef>
              <a:defRPr sz="1200" baseline="0">
                <a:solidFill>
                  <a:srgbClr val="FFFFFF"/>
                </a:solidFill>
                <a:latin typeface="Microsoft YaHei" charset="-122"/>
                <a:ea typeface="Microsoft YaHei" charset="-122"/>
                <a:cs typeface="Microsoft YaHei" charset="-122"/>
              </a:defRPr>
            </a:lvl1pPr>
            <a:lvl2pPr marL="173038" indent="-119063">
              <a:defRPr sz="1200">
                <a:solidFill>
                  <a:srgbClr val="FFFFFF"/>
                </a:solidFill>
                <a:latin typeface="Microsoft YaHei" charset="-122"/>
                <a:ea typeface="Microsoft YaHei" charset="-122"/>
                <a:cs typeface="Microsoft YaHei" charset="-122"/>
              </a:defRPr>
            </a:lvl2pPr>
            <a:lvl3pPr marL="368300" indent="-153988">
              <a:defRPr sz="1200">
                <a:solidFill>
                  <a:srgbClr val="FFFFFF"/>
                </a:solidFill>
                <a:latin typeface="Microsoft YaHei" charset="-122"/>
                <a:ea typeface="Microsoft YaHei" charset="-122"/>
                <a:cs typeface="Microsoft YaHei" charset="-122"/>
              </a:defRPr>
            </a:lvl3pPr>
            <a:lvl4pPr marL="533400" indent="-123825">
              <a:tabLst/>
              <a:defRPr sz="1200">
                <a:solidFill>
                  <a:srgbClr val="FFFFFF"/>
                </a:solidFill>
                <a:latin typeface="Microsoft YaHei" charset="-122"/>
                <a:ea typeface="Microsoft YaHei" charset="-122"/>
                <a:cs typeface="Microsoft YaHei" charset="-122"/>
              </a:defRPr>
            </a:lvl4pPr>
            <a:lvl5pPr marL="730250" indent="-160338">
              <a:defRPr sz="1200">
                <a:solidFill>
                  <a:srgbClr val="FFFFFF"/>
                </a:solidFill>
                <a:latin typeface="Microsoft YaHei" charset="-122"/>
                <a:ea typeface="Microsoft YaHei" charset="-122"/>
                <a:cs typeface="Microsoft YaHei" charset="-122"/>
              </a:defRPr>
            </a:lvl5p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9" name="Title 1"/>
          <p:cNvSpPr>
            <a:spLocks noGrp="1"/>
          </p:cNvSpPr>
          <p:nvPr>
            <p:ph type="title"/>
          </p:nvPr>
        </p:nvSpPr>
        <p:spPr>
          <a:xfrm>
            <a:off x="443869" y="222590"/>
            <a:ext cx="8403269" cy="525528"/>
          </a:xfrm>
        </p:spPr>
        <p:txBody>
          <a:bodyPr/>
          <a:lstStyle>
            <a:lvl1pPr>
              <a:defRPr baseline="0">
                <a:solidFill>
                  <a:srgbClr val="FFFFFF"/>
                </a:solidFill>
                <a:latin typeface="Microsoft YaHei" charset="-122"/>
                <a:ea typeface="Microsoft YaHei" charset="-122"/>
                <a:cs typeface="Microsoft YaHei" charset="-122"/>
              </a:defRPr>
            </a:lvl1pPr>
          </a:lstStyle>
          <a:p>
            <a:r>
              <a:rPr lang="zh-CN" altLang="en-US" dirty="0"/>
              <a:t>单击此处编辑母版标题样式</a:t>
            </a:r>
            <a:endParaRPr lang="en-US" dirty="0"/>
          </a:p>
        </p:txBody>
      </p:sp>
      <p:pic>
        <p:nvPicPr>
          <p:cNvPr id="5" name="图片 4"/>
          <p:cNvPicPr>
            <a:picLocks noChangeAspect="1"/>
          </p:cNvPicPr>
          <p:nvPr userDrawn="1"/>
        </p:nvPicPr>
        <p:blipFill rotWithShape="1">
          <a:blip r:embed="rId2">
            <a:extLst>
              <a:ext uri="{28A0092B-C50C-407E-A947-70E740481C1C}">
                <a14:useLocalDpi xmlns:a14="http://schemas.microsoft.com/office/drawing/2010/main" val="0"/>
              </a:ext>
            </a:extLst>
          </a:blip>
          <a:srcRect t="-12439" r="37297" b="-1"/>
          <a:stretch/>
        </p:blipFill>
        <p:spPr>
          <a:xfrm>
            <a:off x="7826835" y="143934"/>
            <a:ext cx="1020303" cy="380554"/>
          </a:xfrm>
          <a:prstGeom prst="rect">
            <a:avLst/>
          </a:prstGeom>
        </p:spPr>
      </p:pic>
      <p:sp>
        <p:nvSpPr>
          <p:cNvPr id="6" name="Text Box 5">
            <a:extLst>
              <a:ext uri="{FF2B5EF4-FFF2-40B4-BE49-F238E27FC236}">
                <a16:creationId xmlns:a16="http://schemas.microsoft.com/office/drawing/2014/main" id="{66B87493-C003-6B48-80CC-99817ED7BD76}"/>
              </a:ext>
            </a:extLst>
          </p:cNvPr>
          <p:cNvSpPr txBox="1">
            <a:spLocks noChangeArrowheads="1"/>
          </p:cNvSpPr>
          <p:nvPr userDrawn="1"/>
        </p:nvSpPr>
        <p:spPr bwMode="auto">
          <a:xfrm>
            <a:off x="8682438" y="4918883"/>
            <a:ext cx="461562" cy="126958"/>
          </a:xfrm>
          <a:prstGeom prst="rect">
            <a:avLst/>
          </a:prstGeom>
          <a:noFill/>
          <a:ln>
            <a:noFill/>
          </a:ln>
        </p:spPr>
        <p:txBody>
          <a:bodyPr wrap="square" lIns="0" tIns="0" rIns="0" bIns="0" anchor="ctr">
            <a:spAutoFit/>
          </a:bodyPr>
          <a:lstStyle>
            <a:lvl1pPr eaLnBrk="0" hangingPunct="0">
              <a:defRPr kumimoji="1" sz="2400">
                <a:solidFill>
                  <a:schemeClr val="tx1"/>
                </a:solidFill>
                <a:latin typeface="宋体" panose="02010600030101010101" pitchFamily="2" charset="-122"/>
                <a:ea typeface="宋体" panose="02010600030101010101" pitchFamily="2" charset="-122"/>
                <a:cs typeface="宋体" panose="02010600030101010101" pitchFamily="2" charset="-122"/>
              </a:defRPr>
            </a:lvl1pPr>
            <a:lvl2pPr marL="742950" indent="-285750" eaLnBrk="0" hangingPunct="0">
              <a:defRPr kumimoji="1" sz="2400">
                <a:solidFill>
                  <a:schemeClr val="tx1"/>
                </a:solidFill>
                <a:latin typeface="宋体" panose="02010600030101010101" pitchFamily="2" charset="-122"/>
                <a:ea typeface="宋体" panose="02010600030101010101" pitchFamily="2" charset="-122"/>
              </a:defRPr>
            </a:lvl2pPr>
            <a:lvl3pPr marL="1143000" indent="-228600" eaLnBrk="0" hangingPunct="0">
              <a:defRPr kumimoji="1" sz="2400">
                <a:solidFill>
                  <a:schemeClr val="tx1"/>
                </a:solidFill>
                <a:latin typeface="宋体" panose="02010600030101010101" pitchFamily="2" charset="-122"/>
                <a:ea typeface="宋体" panose="02010600030101010101" pitchFamily="2" charset="-122"/>
              </a:defRPr>
            </a:lvl3pPr>
            <a:lvl4pPr marL="1600200" indent="-228600" eaLnBrk="0" hangingPunct="0">
              <a:defRPr kumimoji="1" sz="2400">
                <a:solidFill>
                  <a:schemeClr val="tx1"/>
                </a:solidFill>
                <a:latin typeface="宋体" panose="02010600030101010101" pitchFamily="2" charset="-122"/>
                <a:ea typeface="宋体" panose="02010600030101010101" pitchFamily="2" charset="-122"/>
              </a:defRPr>
            </a:lvl4pPr>
            <a:lvl5pPr marL="2057400" indent="-228600" eaLnBrk="0" hangingPunct="0">
              <a:defRPr kumimoji="1" sz="2400">
                <a:solidFill>
                  <a:schemeClr val="tx1"/>
                </a:solidFill>
                <a:latin typeface="宋体" panose="02010600030101010101" pitchFamily="2" charset="-122"/>
                <a:ea typeface="宋体" panose="02010600030101010101" pitchFamily="2" charset="-122"/>
              </a:defRPr>
            </a:lvl5pPr>
            <a:lvl6pPr marL="2514600" indent="-228600" eaLnBrk="0" fontAlgn="base" hangingPunct="0">
              <a:spcBef>
                <a:spcPct val="0"/>
              </a:spcBef>
              <a:spcAft>
                <a:spcPct val="0"/>
              </a:spcAft>
              <a:defRPr kumimoji="1" sz="2400">
                <a:solidFill>
                  <a:schemeClr val="tx1"/>
                </a:solidFill>
                <a:latin typeface="宋体" panose="02010600030101010101" pitchFamily="2" charset="-122"/>
                <a:ea typeface="宋体" panose="02010600030101010101" pitchFamily="2" charset="-122"/>
              </a:defRPr>
            </a:lvl6pPr>
            <a:lvl7pPr marL="2971800" indent="-228600" eaLnBrk="0" fontAlgn="base" hangingPunct="0">
              <a:spcBef>
                <a:spcPct val="0"/>
              </a:spcBef>
              <a:spcAft>
                <a:spcPct val="0"/>
              </a:spcAft>
              <a:defRPr kumimoji="1" sz="2400">
                <a:solidFill>
                  <a:schemeClr val="tx1"/>
                </a:solidFill>
                <a:latin typeface="宋体" panose="02010600030101010101" pitchFamily="2" charset="-122"/>
                <a:ea typeface="宋体" panose="02010600030101010101" pitchFamily="2" charset="-122"/>
              </a:defRPr>
            </a:lvl7pPr>
            <a:lvl8pPr marL="3429000" indent="-228600" eaLnBrk="0" fontAlgn="base" hangingPunct="0">
              <a:spcBef>
                <a:spcPct val="0"/>
              </a:spcBef>
              <a:spcAft>
                <a:spcPct val="0"/>
              </a:spcAft>
              <a:defRPr kumimoji="1" sz="2400">
                <a:solidFill>
                  <a:schemeClr val="tx1"/>
                </a:solidFill>
                <a:latin typeface="宋体" panose="02010600030101010101" pitchFamily="2" charset="-122"/>
                <a:ea typeface="宋体" panose="02010600030101010101" pitchFamily="2" charset="-122"/>
              </a:defRPr>
            </a:lvl8pPr>
            <a:lvl9pPr marL="3886200" indent="-228600" eaLnBrk="0" fontAlgn="base" hangingPunct="0">
              <a:spcBef>
                <a:spcPct val="0"/>
              </a:spcBef>
              <a:spcAft>
                <a:spcPct val="0"/>
              </a:spcAft>
              <a:defRPr kumimoji="1" sz="2400">
                <a:solidFill>
                  <a:schemeClr val="tx1"/>
                </a:solidFill>
                <a:latin typeface="宋体" panose="02010600030101010101" pitchFamily="2" charset="-122"/>
                <a:ea typeface="宋体" panose="02010600030101010101" pitchFamily="2" charset="-122"/>
              </a:defRPr>
            </a:lvl9pPr>
          </a:lstStyle>
          <a:p>
            <a:pPr defTabSz="308577" fontAlgn="base">
              <a:spcBef>
                <a:spcPct val="50000"/>
              </a:spcBef>
              <a:spcAft>
                <a:spcPct val="0"/>
              </a:spcAft>
              <a:defRPr/>
            </a:pPr>
            <a:fld id="{046AD7C7-DE3F-5E43-A3A8-CA80750AE375}" type="slidenum">
              <a:rPr kumimoji="0" lang="en-US" altLang="zh-CN" sz="825" b="0" kern="0" smtClean="0">
                <a:solidFill>
                  <a:schemeClr val="bg1"/>
                </a:solidFill>
                <a:latin typeface="Arial" panose="020B0604020202020204"/>
                <a:cs typeface="Arial" panose="020B0604020202020204"/>
                <a:sym typeface="Helvetica Neue"/>
              </a:rPr>
              <a:pPr defTabSz="308577" fontAlgn="base">
                <a:spcBef>
                  <a:spcPct val="50000"/>
                </a:spcBef>
                <a:spcAft>
                  <a:spcPct val="0"/>
                </a:spcAft>
                <a:defRPr/>
              </a:pPr>
              <a:t>‹#›</a:t>
            </a:fld>
            <a:endParaRPr kumimoji="0" lang="en-US" altLang="zh-CN" sz="825" b="0" kern="0" dirty="0">
              <a:solidFill>
                <a:schemeClr val="bg1"/>
              </a:solidFill>
              <a:latin typeface="Arial" panose="020B0604020202020204"/>
              <a:cs typeface="Arial" panose="020B0604020202020204"/>
              <a:sym typeface="Helvetica Neue"/>
            </a:endParaRPr>
          </a:p>
        </p:txBody>
      </p:sp>
    </p:spTree>
    <p:extLst>
      <p:ext uri="{BB962C8B-B14F-4D97-AF65-F5344CB8AC3E}">
        <p14:creationId xmlns:p14="http://schemas.microsoft.com/office/powerpoint/2010/main" val="417215202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2_Comparison">
    <p:bg>
      <p:bgPr>
        <a:solidFill>
          <a:srgbClr val="24BEBC"/>
        </a:solidFill>
        <a:effectLst/>
      </p:bgPr>
    </p:bg>
    <p:spTree>
      <p:nvGrpSpPr>
        <p:cNvPr id="1" name=""/>
        <p:cNvGrpSpPr/>
        <p:nvPr/>
      </p:nvGrpSpPr>
      <p:grpSpPr>
        <a:xfrm>
          <a:off x="0" y="0"/>
          <a:ext cx="0" cy="0"/>
          <a:chOff x="0" y="0"/>
          <a:chExt cx="0" cy="0"/>
        </a:xfrm>
      </p:grpSpPr>
      <p:sp>
        <p:nvSpPr>
          <p:cNvPr id="7" name="Content Placeholder 5"/>
          <p:cNvSpPr>
            <a:spLocks noGrp="1"/>
          </p:cNvSpPr>
          <p:nvPr>
            <p:ph sz="quarter" idx="12"/>
          </p:nvPr>
        </p:nvSpPr>
        <p:spPr>
          <a:xfrm>
            <a:off x="443869" y="1079506"/>
            <a:ext cx="8404856" cy="3667649"/>
          </a:xfrm>
        </p:spPr>
        <p:txBody>
          <a:bodyPr/>
          <a:lstStyle>
            <a:lvl1pPr>
              <a:spcBef>
                <a:spcPts val="1000"/>
              </a:spcBef>
              <a:defRPr sz="1200" baseline="0">
                <a:solidFill>
                  <a:srgbClr val="FFFFFF"/>
                </a:solidFill>
                <a:latin typeface="Microsoft YaHei" charset="-122"/>
                <a:ea typeface="Microsoft YaHei" charset="-122"/>
                <a:cs typeface="Microsoft YaHei" charset="-122"/>
              </a:defRPr>
            </a:lvl1pPr>
            <a:lvl2pPr marL="173038" indent="-119063">
              <a:defRPr sz="1200">
                <a:solidFill>
                  <a:srgbClr val="FFFFFF"/>
                </a:solidFill>
                <a:latin typeface="Microsoft YaHei" charset="-122"/>
                <a:ea typeface="Microsoft YaHei" charset="-122"/>
                <a:cs typeface="Microsoft YaHei" charset="-122"/>
              </a:defRPr>
            </a:lvl2pPr>
            <a:lvl3pPr marL="368300" indent="-153988">
              <a:defRPr sz="1200">
                <a:solidFill>
                  <a:srgbClr val="FFFFFF"/>
                </a:solidFill>
                <a:latin typeface="Microsoft YaHei" charset="-122"/>
                <a:ea typeface="Microsoft YaHei" charset="-122"/>
                <a:cs typeface="Microsoft YaHei" charset="-122"/>
              </a:defRPr>
            </a:lvl3pPr>
            <a:lvl4pPr marL="533400" indent="-123825">
              <a:tabLst/>
              <a:defRPr sz="1200">
                <a:solidFill>
                  <a:srgbClr val="FFFFFF"/>
                </a:solidFill>
                <a:latin typeface="Microsoft YaHei" charset="-122"/>
                <a:ea typeface="Microsoft YaHei" charset="-122"/>
                <a:cs typeface="Microsoft YaHei" charset="-122"/>
              </a:defRPr>
            </a:lvl4pPr>
            <a:lvl5pPr marL="730250" indent="-160338">
              <a:defRPr sz="1200">
                <a:solidFill>
                  <a:srgbClr val="FFFFFF"/>
                </a:solidFill>
                <a:latin typeface="Microsoft YaHei" charset="-122"/>
                <a:ea typeface="Microsoft YaHei" charset="-122"/>
                <a:cs typeface="Microsoft YaHei" charset="-122"/>
              </a:defRPr>
            </a:lvl5p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9" name="Title 1"/>
          <p:cNvSpPr>
            <a:spLocks noGrp="1"/>
          </p:cNvSpPr>
          <p:nvPr>
            <p:ph type="title"/>
          </p:nvPr>
        </p:nvSpPr>
        <p:spPr>
          <a:xfrm>
            <a:off x="443869" y="222590"/>
            <a:ext cx="8403269" cy="525528"/>
          </a:xfrm>
        </p:spPr>
        <p:txBody>
          <a:bodyPr/>
          <a:lstStyle>
            <a:lvl1pPr>
              <a:defRPr baseline="0">
                <a:solidFill>
                  <a:srgbClr val="FFFFFF"/>
                </a:solidFill>
                <a:latin typeface="Microsoft YaHei" charset="-122"/>
                <a:ea typeface="Microsoft YaHei" charset="-122"/>
                <a:cs typeface="Microsoft YaHei" charset="-122"/>
              </a:defRPr>
            </a:lvl1pPr>
          </a:lstStyle>
          <a:p>
            <a:r>
              <a:rPr lang="zh-CN" altLang="en-US" dirty="0"/>
              <a:t>单击此处编辑母版标题样式</a:t>
            </a:r>
            <a:endParaRPr lang="en-US" dirty="0"/>
          </a:p>
        </p:txBody>
      </p:sp>
      <p:pic>
        <p:nvPicPr>
          <p:cNvPr id="5" name="图片 4"/>
          <p:cNvPicPr>
            <a:picLocks noChangeAspect="1"/>
          </p:cNvPicPr>
          <p:nvPr userDrawn="1"/>
        </p:nvPicPr>
        <p:blipFill rotWithShape="1">
          <a:blip r:embed="rId2">
            <a:extLst>
              <a:ext uri="{28A0092B-C50C-407E-A947-70E740481C1C}">
                <a14:useLocalDpi xmlns:a14="http://schemas.microsoft.com/office/drawing/2010/main" val="0"/>
              </a:ext>
            </a:extLst>
          </a:blip>
          <a:srcRect t="-12439" r="37297" b="-1"/>
          <a:stretch/>
        </p:blipFill>
        <p:spPr>
          <a:xfrm>
            <a:off x="7826835" y="143934"/>
            <a:ext cx="1020303" cy="380554"/>
          </a:xfrm>
          <a:prstGeom prst="rect">
            <a:avLst/>
          </a:prstGeom>
        </p:spPr>
      </p:pic>
      <p:sp>
        <p:nvSpPr>
          <p:cNvPr id="6" name="Text Box 5">
            <a:extLst>
              <a:ext uri="{FF2B5EF4-FFF2-40B4-BE49-F238E27FC236}">
                <a16:creationId xmlns:a16="http://schemas.microsoft.com/office/drawing/2014/main" id="{66B87493-C003-6B48-80CC-99817ED7BD76}"/>
              </a:ext>
            </a:extLst>
          </p:cNvPr>
          <p:cNvSpPr txBox="1">
            <a:spLocks noChangeArrowheads="1"/>
          </p:cNvSpPr>
          <p:nvPr userDrawn="1"/>
        </p:nvSpPr>
        <p:spPr bwMode="auto">
          <a:xfrm>
            <a:off x="8682438" y="4918883"/>
            <a:ext cx="461562" cy="126958"/>
          </a:xfrm>
          <a:prstGeom prst="rect">
            <a:avLst/>
          </a:prstGeom>
          <a:noFill/>
          <a:ln>
            <a:noFill/>
          </a:ln>
        </p:spPr>
        <p:txBody>
          <a:bodyPr wrap="square" lIns="0" tIns="0" rIns="0" bIns="0" anchor="ctr">
            <a:spAutoFit/>
          </a:bodyPr>
          <a:lstStyle>
            <a:lvl1pPr eaLnBrk="0" hangingPunct="0">
              <a:defRPr kumimoji="1" sz="2400">
                <a:solidFill>
                  <a:schemeClr val="tx1"/>
                </a:solidFill>
                <a:latin typeface="宋体" panose="02010600030101010101" pitchFamily="2" charset="-122"/>
                <a:ea typeface="宋体" panose="02010600030101010101" pitchFamily="2" charset="-122"/>
                <a:cs typeface="宋体" panose="02010600030101010101" pitchFamily="2" charset="-122"/>
              </a:defRPr>
            </a:lvl1pPr>
            <a:lvl2pPr marL="742950" indent="-285750" eaLnBrk="0" hangingPunct="0">
              <a:defRPr kumimoji="1" sz="2400">
                <a:solidFill>
                  <a:schemeClr val="tx1"/>
                </a:solidFill>
                <a:latin typeface="宋体" panose="02010600030101010101" pitchFamily="2" charset="-122"/>
                <a:ea typeface="宋体" panose="02010600030101010101" pitchFamily="2" charset="-122"/>
              </a:defRPr>
            </a:lvl2pPr>
            <a:lvl3pPr marL="1143000" indent="-228600" eaLnBrk="0" hangingPunct="0">
              <a:defRPr kumimoji="1" sz="2400">
                <a:solidFill>
                  <a:schemeClr val="tx1"/>
                </a:solidFill>
                <a:latin typeface="宋体" panose="02010600030101010101" pitchFamily="2" charset="-122"/>
                <a:ea typeface="宋体" panose="02010600030101010101" pitchFamily="2" charset="-122"/>
              </a:defRPr>
            </a:lvl3pPr>
            <a:lvl4pPr marL="1600200" indent="-228600" eaLnBrk="0" hangingPunct="0">
              <a:defRPr kumimoji="1" sz="2400">
                <a:solidFill>
                  <a:schemeClr val="tx1"/>
                </a:solidFill>
                <a:latin typeface="宋体" panose="02010600030101010101" pitchFamily="2" charset="-122"/>
                <a:ea typeface="宋体" panose="02010600030101010101" pitchFamily="2" charset="-122"/>
              </a:defRPr>
            </a:lvl4pPr>
            <a:lvl5pPr marL="2057400" indent="-228600" eaLnBrk="0" hangingPunct="0">
              <a:defRPr kumimoji="1" sz="2400">
                <a:solidFill>
                  <a:schemeClr val="tx1"/>
                </a:solidFill>
                <a:latin typeface="宋体" panose="02010600030101010101" pitchFamily="2" charset="-122"/>
                <a:ea typeface="宋体" panose="02010600030101010101" pitchFamily="2" charset="-122"/>
              </a:defRPr>
            </a:lvl5pPr>
            <a:lvl6pPr marL="2514600" indent="-228600" eaLnBrk="0" fontAlgn="base" hangingPunct="0">
              <a:spcBef>
                <a:spcPct val="0"/>
              </a:spcBef>
              <a:spcAft>
                <a:spcPct val="0"/>
              </a:spcAft>
              <a:defRPr kumimoji="1" sz="2400">
                <a:solidFill>
                  <a:schemeClr val="tx1"/>
                </a:solidFill>
                <a:latin typeface="宋体" panose="02010600030101010101" pitchFamily="2" charset="-122"/>
                <a:ea typeface="宋体" panose="02010600030101010101" pitchFamily="2" charset="-122"/>
              </a:defRPr>
            </a:lvl6pPr>
            <a:lvl7pPr marL="2971800" indent="-228600" eaLnBrk="0" fontAlgn="base" hangingPunct="0">
              <a:spcBef>
                <a:spcPct val="0"/>
              </a:spcBef>
              <a:spcAft>
                <a:spcPct val="0"/>
              </a:spcAft>
              <a:defRPr kumimoji="1" sz="2400">
                <a:solidFill>
                  <a:schemeClr val="tx1"/>
                </a:solidFill>
                <a:latin typeface="宋体" panose="02010600030101010101" pitchFamily="2" charset="-122"/>
                <a:ea typeface="宋体" panose="02010600030101010101" pitchFamily="2" charset="-122"/>
              </a:defRPr>
            </a:lvl7pPr>
            <a:lvl8pPr marL="3429000" indent="-228600" eaLnBrk="0" fontAlgn="base" hangingPunct="0">
              <a:spcBef>
                <a:spcPct val="0"/>
              </a:spcBef>
              <a:spcAft>
                <a:spcPct val="0"/>
              </a:spcAft>
              <a:defRPr kumimoji="1" sz="2400">
                <a:solidFill>
                  <a:schemeClr val="tx1"/>
                </a:solidFill>
                <a:latin typeface="宋体" panose="02010600030101010101" pitchFamily="2" charset="-122"/>
                <a:ea typeface="宋体" panose="02010600030101010101" pitchFamily="2" charset="-122"/>
              </a:defRPr>
            </a:lvl8pPr>
            <a:lvl9pPr marL="3886200" indent="-228600" eaLnBrk="0" fontAlgn="base" hangingPunct="0">
              <a:spcBef>
                <a:spcPct val="0"/>
              </a:spcBef>
              <a:spcAft>
                <a:spcPct val="0"/>
              </a:spcAft>
              <a:defRPr kumimoji="1" sz="2400">
                <a:solidFill>
                  <a:schemeClr val="tx1"/>
                </a:solidFill>
                <a:latin typeface="宋体" panose="02010600030101010101" pitchFamily="2" charset="-122"/>
                <a:ea typeface="宋体" panose="02010600030101010101" pitchFamily="2" charset="-122"/>
              </a:defRPr>
            </a:lvl9pPr>
          </a:lstStyle>
          <a:p>
            <a:pPr defTabSz="308577" fontAlgn="base">
              <a:spcBef>
                <a:spcPct val="50000"/>
              </a:spcBef>
              <a:spcAft>
                <a:spcPct val="0"/>
              </a:spcAft>
              <a:defRPr/>
            </a:pPr>
            <a:fld id="{046AD7C7-DE3F-5E43-A3A8-CA80750AE375}" type="slidenum">
              <a:rPr kumimoji="0" lang="en-US" altLang="zh-CN" sz="825" b="0" kern="0" smtClean="0">
                <a:solidFill>
                  <a:schemeClr val="bg1"/>
                </a:solidFill>
                <a:latin typeface="Arial" panose="020B0604020202020204"/>
                <a:cs typeface="Arial" panose="020B0604020202020204"/>
                <a:sym typeface="Helvetica Neue"/>
              </a:rPr>
              <a:pPr defTabSz="308577" fontAlgn="base">
                <a:spcBef>
                  <a:spcPct val="50000"/>
                </a:spcBef>
                <a:spcAft>
                  <a:spcPct val="0"/>
                </a:spcAft>
                <a:defRPr/>
              </a:pPr>
              <a:t>‹#›</a:t>
            </a:fld>
            <a:endParaRPr kumimoji="0" lang="en-US" altLang="zh-CN" sz="825" b="0" kern="0" dirty="0">
              <a:solidFill>
                <a:schemeClr val="bg1"/>
              </a:solidFill>
              <a:latin typeface="Arial" panose="020B0604020202020204"/>
              <a:cs typeface="Arial" panose="020B0604020202020204"/>
              <a:sym typeface="Helvetica Neue"/>
            </a:endParaRPr>
          </a:p>
        </p:txBody>
      </p:sp>
    </p:spTree>
    <p:extLst>
      <p:ext uri="{BB962C8B-B14F-4D97-AF65-F5344CB8AC3E}">
        <p14:creationId xmlns:p14="http://schemas.microsoft.com/office/powerpoint/2010/main" val="292620446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3_Comparison">
    <p:bg>
      <p:bgPr>
        <a:solidFill>
          <a:srgbClr val="24215F"/>
        </a:solidFill>
        <a:effectLst/>
      </p:bgPr>
    </p:bg>
    <p:spTree>
      <p:nvGrpSpPr>
        <p:cNvPr id="1" name=""/>
        <p:cNvGrpSpPr/>
        <p:nvPr/>
      </p:nvGrpSpPr>
      <p:grpSpPr>
        <a:xfrm>
          <a:off x="0" y="0"/>
          <a:ext cx="0" cy="0"/>
          <a:chOff x="0" y="0"/>
          <a:chExt cx="0" cy="0"/>
        </a:xfrm>
      </p:grpSpPr>
      <p:sp>
        <p:nvSpPr>
          <p:cNvPr id="9" name="Title 1"/>
          <p:cNvSpPr>
            <a:spLocks noGrp="1"/>
          </p:cNvSpPr>
          <p:nvPr>
            <p:ph type="title"/>
          </p:nvPr>
        </p:nvSpPr>
        <p:spPr>
          <a:xfrm>
            <a:off x="443869" y="222590"/>
            <a:ext cx="8403269" cy="525528"/>
          </a:xfrm>
        </p:spPr>
        <p:txBody>
          <a:bodyPr/>
          <a:lstStyle>
            <a:lvl1pPr>
              <a:defRPr baseline="0">
                <a:solidFill>
                  <a:srgbClr val="FFFFFF"/>
                </a:solidFill>
                <a:latin typeface="Microsoft YaHei" charset="-122"/>
                <a:ea typeface="Microsoft YaHei" charset="-122"/>
                <a:cs typeface="Microsoft YaHei" charset="-122"/>
              </a:defRPr>
            </a:lvl1pPr>
          </a:lstStyle>
          <a:p>
            <a:r>
              <a:rPr lang="zh-CN" altLang="en-US" dirty="0"/>
              <a:t>单击此处编辑母版标题样式</a:t>
            </a:r>
            <a:endParaRPr lang="en-US" dirty="0"/>
          </a:p>
        </p:txBody>
      </p:sp>
      <p:sp>
        <p:nvSpPr>
          <p:cNvPr id="10" name="Rectangle 9"/>
          <p:cNvSpPr/>
          <p:nvPr userDrawn="1"/>
        </p:nvSpPr>
        <p:spPr>
          <a:xfrm>
            <a:off x="1" y="4735041"/>
            <a:ext cx="9143999" cy="408459"/>
          </a:xfrm>
          <a:prstGeom prst="rect">
            <a:avLst/>
          </a:prstGeom>
          <a:solidFill>
            <a:srgbClr val="24215F"/>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rgbClr val="1771EA"/>
              </a:solidFill>
            </a:endParaRPr>
          </a:p>
        </p:txBody>
      </p:sp>
      <p:sp>
        <p:nvSpPr>
          <p:cNvPr id="11" name="Text Box 5"/>
          <p:cNvSpPr txBox="1">
            <a:spLocks noChangeArrowheads="1"/>
          </p:cNvSpPr>
          <p:nvPr userDrawn="1"/>
        </p:nvSpPr>
        <p:spPr bwMode="auto">
          <a:xfrm>
            <a:off x="443869" y="4926457"/>
            <a:ext cx="230187"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nchor="ctr">
            <a:spAutoFit/>
          </a:bodyPr>
          <a:lstStyle>
            <a:lvl1pPr eaLnBrk="0" hangingPunct="0">
              <a:defRPr kumimoji="1" sz="2400">
                <a:solidFill>
                  <a:schemeClr val="tx1"/>
                </a:solidFill>
                <a:latin typeface="宋体" charset="0"/>
                <a:ea typeface="宋体" charset="0"/>
                <a:cs typeface="宋体" charset="0"/>
              </a:defRPr>
            </a:lvl1pPr>
            <a:lvl2pPr marL="742950" indent="-285750" eaLnBrk="0" hangingPunct="0">
              <a:defRPr kumimoji="1" sz="2400">
                <a:solidFill>
                  <a:schemeClr val="tx1"/>
                </a:solidFill>
                <a:latin typeface="宋体" charset="0"/>
                <a:ea typeface="宋体" charset="0"/>
              </a:defRPr>
            </a:lvl2pPr>
            <a:lvl3pPr marL="1143000" indent="-228600" eaLnBrk="0" hangingPunct="0">
              <a:defRPr kumimoji="1" sz="2400">
                <a:solidFill>
                  <a:schemeClr val="tx1"/>
                </a:solidFill>
                <a:latin typeface="宋体" charset="0"/>
                <a:ea typeface="宋体" charset="0"/>
              </a:defRPr>
            </a:lvl3pPr>
            <a:lvl4pPr marL="1600200" indent="-228600" eaLnBrk="0" hangingPunct="0">
              <a:defRPr kumimoji="1" sz="2400">
                <a:solidFill>
                  <a:schemeClr val="tx1"/>
                </a:solidFill>
                <a:latin typeface="宋体" charset="0"/>
                <a:ea typeface="宋体" charset="0"/>
              </a:defRPr>
            </a:lvl4pPr>
            <a:lvl5pPr marL="2057400" indent="-228600" eaLnBrk="0" hangingPunct="0">
              <a:defRPr kumimoji="1" sz="2400">
                <a:solidFill>
                  <a:schemeClr val="tx1"/>
                </a:solidFill>
                <a:latin typeface="宋体" charset="0"/>
                <a:ea typeface="宋体" charset="0"/>
              </a:defRPr>
            </a:lvl5pPr>
            <a:lvl6pPr marL="2514600" indent="-228600" eaLnBrk="0" fontAlgn="base" hangingPunct="0">
              <a:spcBef>
                <a:spcPct val="0"/>
              </a:spcBef>
              <a:spcAft>
                <a:spcPct val="0"/>
              </a:spcAft>
              <a:defRPr kumimoji="1" sz="2400">
                <a:solidFill>
                  <a:schemeClr val="tx1"/>
                </a:solidFill>
                <a:latin typeface="宋体" charset="0"/>
                <a:ea typeface="宋体" charset="0"/>
              </a:defRPr>
            </a:lvl6pPr>
            <a:lvl7pPr marL="2971800" indent="-228600" eaLnBrk="0" fontAlgn="base" hangingPunct="0">
              <a:spcBef>
                <a:spcPct val="0"/>
              </a:spcBef>
              <a:spcAft>
                <a:spcPct val="0"/>
              </a:spcAft>
              <a:defRPr kumimoji="1" sz="2400">
                <a:solidFill>
                  <a:schemeClr val="tx1"/>
                </a:solidFill>
                <a:latin typeface="宋体" charset="0"/>
                <a:ea typeface="宋体" charset="0"/>
              </a:defRPr>
            </a:lvl7pPr>
            <a:lvl8pPr marL="3429000" indent="-228600" eaLnBrk="0" fontAlgn="base" hangingPunct="0">
              <a:spcBef>
                <a:spcPct val="0"/>
              </a:spcBef>
              <a:spcAft>
                <a:spcPct val="0"/>
              </a:spcAft>
              <a:defRPr kumimoji="1" sz="2400">
                <a:solidFill>
                  <a:schemeClr val="tx1"/>
                </a:solidFill>
                <a:latin typeface="宋体" charset="0"/>
                <a:ea typeface="宋体" charset="0"/>
              </a:defRPr>
            </a:lvl8pPr>
            <a:lvl9pPr marL="3886200" indent="-228600" eaLnBrk="0" fontAlgn="base" hangingPunct="0">
              <a:spcBef>
                <a:spcPct val="0"/>
              </a:spcBef>
              <a:spcAft>
                <a:spcPct val="0"/>
              </a:spcAft>
              <a:defRPr kumimoji="1" sz="2400">
                <a:solidFill>
                  <a:schemeClr val="tx1"/>
                </a:solidFill>
                <a:latin typeface="宋体" charset="0"/>
                <a:ea typeface="宋体" charset="0"/>
              </a:defRPr>
            </a:lvl9pPr>
          </a:lstStyle>
          <a:p>
            <a:pPr algn="l">
              <a:spcBef>
                <a:spcPct val="50000"/>
              </a:spcBef>
              <a:defRPr/>
            </a:pPr>
            <a:fld id="{046AD7C7-DE3F-5E43-A3A8-CA80750AE375}" type="slidenum">
              <a:rPr kumimoji="0" lang="en-US" altLang="zh-CN" sz="800" smtClean="0">
                <a:solidFill>
                  <a:schemeClr val="bg1"/>
                </a:solidFill>
                <a:latin typeface="Arial"/>
                <a:cs typeface="Arial"/>
              </a:rPr>
              <a:pPr algn="l">
                <a:spcBef>
                  <a:spcPct val="50000"/>
                </a:spcBef>
                <a:defRPr/>
              </a:pPr>
              <a:t>‹#›</a:t>
            </a:fld>
            <a:endParaRPr kumimoji="0" lang="en-US" altLang="zh-CN" sz="800" dirty="0">
              <a:solidFill>
                <a:schemeClr val="bg1"/>
              </a:solidFill>
              <a:latin typeface="Arial"/>
              <a:cs typeface="Arial"/>
            </a:endParaRPr>
          </a:p>
        </p:txBody>
      </p:sp>
      <p:sp>
        <p:nvSpPr>
          <p:cNvPr id="7" name="Content Placeholder 5"/>
          <p:cNvSpPr>
            <a:spLocks noGrp="1"/>
          </p:cNvSpPr>
          <p:nvPr>
            <p:ph sz="quarter" idx="12"/>
          </p:nvPr>
        </p:nvSpPr>
        <p:spPr>
          <a:xfrm>
            <a:off x="443869" y="1079506"/>
            <a:ext cx="8404856" cy="3667649"/>
          </a:xfrm>
        </p:spPr>
        <p:txBody>
          <a:bodyPr/>
          <a:lstStyle>
            <a:lvl1pPr>
              <a:spcBef>
                <a:spcPts val="1000"/>
              </a:spcBef>
              <a:defRPr sz="1200" baseline="0">
                <a:solidFill>
                  <a:srgbClr val="FFFFFF"/>
                </a:solidFill>
                <a:latin typeface="Microsoft YaHei" charset="-122"/>
                <a:ea typeface="Microsoft YaHei" charset="-122"/>
                <a:cs typeface="Microsoft YaHei" charset="-122"/>
              </a:defRPr>
            </a:lvl1pPr>
            <a:lvl2pPr marL="173038" indent="-119063">
              <a:defRPr sz="1200">
                <a:solidFill>
                  <a:srgbClr val="FFFFFF"/>
                </a:solidFill>
                <a:latin typeface="Microsoft YaHei" charset="-122"/>
                <a:ea typeface="Microsoft YaHei" charset="-122"/>
                <a:cs typeface="Microsoft YaHei" charset="-122"/>
              </a:defRPr>
            </a:lvl2pPr>
            <a:lvl3pPr marL="368300" indent="-153988">
              <a:defRPr sz="1200">
                <a:solidFill>
                  <a:srgbClr val="FFFFFF"/>
                </a:solidFill>
                <a:latin typeface="Microsoft YaHei" charset="-122"/>
                <a:ea typeface="Microsoft YaHei" charset="-122"/>
                <a:cs typeface="Microsoft YaHei" charset="-122"/>
              </a:defRPr>
            </a:lvl3pPr>
            <a:lvl4pPr marL="533400" indent="-123825">
              <a:tabLst/>
              <a:defRPr sz="1200">
                <a:solidFill>
                  <a:srgbClr val="FFFFFF"/>
                </a:solidFill>
                <a:latin typeface="Microsoft YaHei" charset="-122"/>
                <a:ea typeface="Microsoft YaHei" charset="-122"/>
                <a:cs typeface="Microsoft YaHei" charset="-122"/>
              </a:defRPr>
            </a:lvl4pPr>
            <a:lvl5pPr marL="730250" indent="-160338">
              <a:defRPr sz="1200">
                <a:solidFill>
                  <a:srgbClr val="FFFFFF"/>
                </a:solidFill>
                <a:latin typeface="Microsoft YaHei" charset="-122"/>
                <a:ea typeface="Microsoft YaHei" charset="-122"/>
                <a:cs typeface="Microsoft YaHei" charset="-122"/>
              </a:defRPr>
            </a:lvl5p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pic>
        <p:nvPicPr>
          <p:cNvPr id="8" name="图片 7"/>
          <p:cNvPicPr>
            <a:picLocks noChangeAspect="1"/>
          </p:cNvPicPr>
          <p:nvPr userDrawn="1"/>
        </p:nvPicPr>
        <p:blipFill rotWithShape="1">
          <a:blip r:embed="rId2">
            <a:extLst>
              <a:ext uri="{28A0092B-C50C-407E-A947-70E740481C1C}">
                <a14:useLocalDpi xmlns:a14="http://schemas.microsoft.com/office/drawing/2010/main" val="0"/>
              </a:ext>
            </a:extLst>
          </a:blip>
          <a:srcRect t="-12439" r="37297" b="-1"/>
          <a:stretch/>
        </p:blipFill>
        <p:spPr>
          <a:xfrm>
            <a:off x="7826835" y="143934"/>
            <a:ext cx="1020303" cy="380554"/>
          </a:xfrm>
          <a:prstGeom prst="rect">
            <a:avLst/>
          </a:prstGeom>
        </p:spPr>
      </p:pic>
      <p:sp>
        <p:nvSpPr>
          <p:cNvPr id="12" name="Text Box 5">
            <a:extLst>
              <a:ext uri="{FF2B5EF4-FFF2-40B4-BE49-F238E27FC236}">
                <a16:creationId xmlns:a16="http://schemas.microsoft.com/office/drawing/2014/main" id="{66B87493-C003-6B48-80CC-99817ED7BD76}"/>
              </a:ext>
            </a:extLst>
          </p:cNvPr>
          <p:cNvSpPr txBox="1">
            <a:spLocks noChangeArrowheads="1"/>
          </p:cNvSpPr>
          <p:nvPr userDrawn="1"/>
        </p:nvSpPr>
        <p:spPr bwMode="auto">
          <a:xfrm>
            <a:off x="8682438" y="4918883"/>
            <a:ext cx="461562" cy="126958"/>
          </a:xfrm>
          <a:prstGeom prst="rect">
            <a:avLst/>
          </a:prstGeom>
          <a:noFill/>
          <a:ln>
            <a:noFill/>
          </a:ln>
        </p:spPr>
        <p:txBody>
          <a:bodyPr wrap="square" lIns="0" tIns="0" rIns="0" bIns="0" anchor="ctr">
            <a:spAutoFit/>
          </a:bodyPr>
          <a:lstStyle>
            <a:lvl1pPr eaLnBrk="0" hangingPunct="0">
              <a:defRPr kumimoji="1" sz="2400">
                <a:solidFill>
                  <a:schemeClr val="tx1"/>
                </a:solidFill>
                <a:latin typeface="宋体" panose="02010600030101010101" pitchFamily="2" charset="-122"/>
                <a:ea typeface="宋体" panose="02010600030101010101" pitchFamily="2" charset="-122"/>
                <a:cs typeface="宋体" panose="02010600030101010101" pitchFamily="2" charset="-122"/>
              </a:defRPr>
            </a:lvl1pPr>
            <a:lvl2pPr marL="742950" indent="-285750" eaLnBrk="0" hangingPunct="0">
              <a:defRPr kumimoji="1" sz="2400">
                <a:solidFill>
                  <a:schemeClr val="tx1"/>
                </a:solidFill>
                <a:latin typeface="宋体" panose="02010600030101010101" pitchFamily="2" charset="-122"/>
                <a:ea typeface="宋体" panose="02010600030101010101" pitchFamily="2" charset="-122"/>
              </a:defRPr>
            </a:lvl2pPr>
            <a:lvl3pPr marL="1143000" indent="-228600" eaLnBrk="0" hangingPunct="0">
              <a:defRPr kumimoji="1" sz="2400">
                <a:solidFill>
                  <a:schemeClr val="tx1"/>
                </a:solidFill>
                <a:latin typeface="宋体" panose="02010600030101010101" pitchFamily="2" charset="-122"/>
                <a:ea typeface="宋体" panose="02010600030101010101" pitchFamily="2" charset="-122"/>
              </a:defRPr>
            </a:lvl3pPr>
            <a:lvl4pPr marL="1600200" indent="-228600" eaLnBrk="0" hangingPunct="0">
              <a:defRPr kumimoji="1" sz="2400">
                <a:solidFill>
                  <a:schemeClr val="tx1"/>
                </a:solidFill>
                <a:latin typeface="宋体" panose="02010600030101010101" pitchFamily="2" charset="-122"/>
                <a:ea typeface="宋体" panose="02010600030101010101" pitchFamily="2" charset="-122"/>
              </a:defRPr>
            </a:lvl4pPr>
            <a:lvl5pPr marL="2057400" indent="-228600" eaLnBrk="0" hangingPunct="0">
              <a:defRPr kumimoji="1" sz="2400">
                <a:solidFill>
                  <a:schemeClr val="tx1"/>
                </a:solidFill>
                <a:latin typeface="宋体" panose="02010600030101010101" pitchFamily="2" charset="-122"/>
                <a:ea typeface="宋体" panose="02010600030101010101" pitchFamily="2" charset="-122"/>
              </a:defRPr>
            </a:lvl5pPr>
            <a:lvl6pPr marL="2514600" indent="-228600" eaLnBrk="0" fontAlgn="base" hangingPunct="0">
              <a:spcBef>
                <a:spcPct val="0"/>
              </a:spcBef>
              <a:spcAft>
                <a:spcPct val="0"/>
              </a:spcAft>
              <a:defRPr kumimoji="1" sz="2400">
                <a:solidFill>
                  <a:schemeClr val="tx1"/>
                </a:solidFill>
                <a:latin typeface="宋体" panose="02010600030101010101" pitchFamily="2" charset="-122"/>
                <a:ea typeface="宋体" panose="02010600030101010101" pitchFamily="2" charset="-122"/>
              </a:defRPr>
            </a:lvl6pPr>
            <a:lvl7pPr marL="2971800" indent="-228600" eaLnBrk="0" fontAlgn="base" hangingPunct="0">
              <a:spcBef>
                <a:spcPct val="0"/>
              </a:spcBef>
              <a:spcAft>
                <a:spcPct val="0"/>
              </a:spcAft>
              <a:defRPr kumimoji="1" sz="2400">
                <a:solidFill>
                  <a:schemeClr val="tx1"/>
                </a:solidFill>
                <a:latin typeface="宋体" panose="02010600030101010101" pitchFamily="2" charset="-122"/>
                <a:ea typeface="宋体" panose="02010600030101010101" pitchFamily="2" charset="-122"/>
              </a:defRPr>
            </a:lvl7pPr>
            <a:lvl8pPr marL="3429000" indent="-228600" eaLnBrk="0" fontAlgn="base" hangingPunct="0">
              <a:spcBef>
                <a:spcPct val="0"/>
              </a:spcBef>
              <a:spcAft>
                <a:spcPct val="0"/>
              </a:spcAft>
              <a:defRPr kumimoji="1" sz="2400">
                <a:solidFill>
                  <a:schemeClr val="tx1"/>
                </a:solidFill>
                <a:latin typeface="宋体" panose="02010600030101010101" pitchFamily="2" charset="-122"/>
                <a:ea typeface="宋体" panose="02010600030101010101" pitchFamily="2" charset="-122"/>
              </a:defRPr>
            </a:lvl8pPr>
            <a:lvl9pPr marL="3886200" indent="-228600" eaLnBrk="0" fontAlgn="base" hangingPunct="0">
              <a:spcBef>
                <a:spcPct val="0"/>
              </a:spcBef>
              <a:spcAft>
                <a:spcPct val="0"/>
              </a:spcAft>
              <a:defRPr kumimoji="1" sz="2400">
                <a:solidFill>
                  <a:schemeClr val="tx1"/>
                </a:solidFill>
                <a:latin typeface="宋体" panose="02010600030101010101" pitchFamily="2" charset="-122"/>
                <a:ea typeface="宋体" panose="02010600030101010101" pitchFamily="2" charset="-122"/>
              </a:defRPr>
            </a:lvl9pPr>
          </a:lstStyle>
          <a:p>
            <a:pPr defTabSz="308577" fontAlgn="base">
              <a:spcBef>
                <a:spcPct val="50000"/>
              </a:spcBef>
              <a:spcAft>
                <a:spcPct val="0"/>
              </a:spcAft>
              <a:defRPr/>
            </a:pPr>
            <a:fld id="{046AD7C7-DE3F-5E43-A3A8-CA80750AE375}" type="slidenum">
              <a:rPr kumimoji="0" lang="en-US" altLang="zh-CN" sz="825" b="0" kern="0" smtClean="0">
                <a:solidFill>
                  <a:schemeClr val="bg1"/>
                </a:solidFill>
                <a:latin typeface="Arial" panose="020B0604020202020204"/>
                <a:cs typeface="Arial" panose="020B0604020202020204"/>
                <a:sym typeface="Helvetica Neue"/>
              </a:rPr>
              <a:pPr defTabSz="308577" fontAlgn="base">
                <a:spcBef>
                  <a:spcPct val="50000"/>
                </a:spcBef>
                <a:spcAft>
                  <a:spcPct val="0"/>
                </a:spcAft>
                <a:defRPr/>
              </a:pPr>
              <a:t>‹#›</a:t>
            </a:fld>
            <a:endParaRPr kumimoji="0" lang="en-US" altLang="zh-CN" sz="825" b="0" kern="0" dirty="0">
              <a:solidFill>
                <a:schemeClr val="bg1"/>
              </a:solidFill>
              <a:latin typeface="Arial" panose="020B0604020202020204"/>
              <a:cs typeface="Arial" panose="020B0604020202020204"/>
              <a:sym typeface="Helvetica Neue"/>
            </a:endParaRPr>
          </a:p>
        </p:txBody>
      </p:sp>
    </p:spTree>
    <p:extLst>
      <p:ext uri="{BB962C8B-B14F-4D97-AF65-F5344CB8AC3E}">
        <p14:creationId xmlns:p14="http://schemas.microsoft.com/office/powerpoint/2010/main" val="332448000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4_Comparison">
    <p:bg>
      <p:bgPr>
        <a:solidFill>
          <a:srgbClr val="1771EA"/>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443869" y="287867"/>
            <a:ext cx="8417186" cy="4466696"/>
          </a:xfrm>
        </p:spPr>
        <p:txBody>
          <a:bodyPr/>
          <a:lstStyle>
            <a:lvl1pPr>
              <a:defRPr sz="4900" baseline="0">
                <a:solidFill>
                  <a:schemeClr val="bg1"/>
                </a:solidFill>
                <a:latin typeface="Microsoft YaHei" charset="-122"/>
                <a:ea typeface="Microsoft YaHei" charset="-122"/>
                <a:cs typeface="Microsoft YaHei" charset="-122"/>
              </a:defRPr>
            </a:lvl1pPr>
          </a:lstStyle>
          <a:p>
            <a:r>
              <a:rPr lang="zh-CN" altLang="en-US" dirty="0"/>
              <a:t>单击此处</a:t>
            </a:r>
            <a:br>
              <a:rPr lang="en-US" altLang="zh-CN" dirty="0"/>
            </a:br>
            <a:r>
              <a:rPr lang="zh-CN" altLang="en-US" dirty="0"/>
              <a:t>可更改模板标题</a:t>
            </a:r>
            <a:br>
              <a:rPr lang="en-US" altLang="zh-CN" dirty="0"/>
            </a:br>
            <a:r>
              <a:rPr lang="zh-CN" altLang="en-US" dirty="0"/>
              <a:t>中的文字</a:t>
            </a:r>
            <a:endParaRPr lang="en-US" dirty="0"/>
          </a:p>
        </p:txBody>
      </p:sp>
      <p:pic>
        <p:nvPicPr>
          <p:cNvPr id="4" name="图片 3"/>
          <p:cNvPicPr>
            <a:picLocks noChangeAspect="1"/>
          </p:cNvPicPr>
          <p:nvPr userDrawn="1"/>
        </p:nvPicPr>
        <p:blipFill rotWithShape="1">
          <a:blip r:embed="rId2">
            <a:extLst>
              <a:ext uri="{28A0092B-C50C-407E-A947-70E740481C1C}">
                <a14:useLocalDpi xmlns:a14="http://schemas.microsoft.com/office/drawing/2010/main" val="0"/>
              </a:ext>
            </a:extLst>
          </a:blip>
          <a:srcRect t="-12439" r="37297" b="-1"/>
          <a:stretch/>
        </p:blipFill>
        <p:spPr>
          <a:xfrm>
            <a:off x="7826835" y="143934"/>
            <a:ext cx="1020303" cy="380554"/>
          </a:xfrm>
          <a:prstGeom prst="rect">
            <a:avLst/>
          </a:prstGeom>
        </p:spPr>
      </p:pic>
      <p:sp>
        <p:nvSpPr>
          <p:cNvPr id="5" name="Text Box 5">
            <a:extLst>
              <a:ext uri="{FF2B5EF4-FFF2-40B4-BE49-F238E27FC236}">
                <a16:creationId xmlns:a16="http://schemas.microsoft.com/office/drawing/2014/main" id="{66B87493-C003-6B48-80CC-99817ED7BD76}"/>
              </a:ext>
            </a:extLst>
          </p:cNvPr>
          <p:cNvSpPr txBox="1">
            <a:spLocks noChangeArrowheads="1"/>
          </p:cNvSpPr>
          <p:nvPr userDrawn="1"/>
        </p:nvSpPr>
        <p:spPr bwMode="auto">
          <a:xfrm>
            <a:off x="8682438" y="4918883"/>
            <a:ext cx="461562" cy="126958"/>
          </a:xfrm>
          <a:prstGeom prst="rect">
            <a:avLst/>
          </a:prstGeom>
          <a:noFill/>
          <a:ln>
            <a:noFill/>
          </a:ln>
        </p:spPr>
        <p:txBody>
          <a:bodyPr wrap="square" lIns="0" tIns="0" rIns="0" bIns="0" anchor="ctr">
            <a:spAutoFit/>
          </a:bodyPr>
          <a:lstStyle>
            <a:lvl1pPr eaLnBrk="0" hangingPunct="0">
              <a:defRPr kumimoji="1" sz="2400">
                <a:solidFill>
                  <a:schemeClr val="tx1"/>
                </a:solidFill>
                <a:latin typeface="宋体" panose="02010600030101010101" pitchFamily="2" charset="-122"/>
                <a:ea typeface="宋体" panose="02010600030101010101" pitchFamily="2" charset="-122"/>
                <a:cs typeface="宋体" panose="02010600030101010101" pitchFamily="2" charset="-122"/>
              </a:defRPr>
            </a:lvl1pPr>
            <a:lvl2pPr marL="742950" indent="-285750" eaLnBrk="0" hangingPunct="0">
              <a:defRPr kumimoji="1" sz="2400">
                <a:solidFill>
                  <a:schemeClr val="tx1"/>
                </a:solidFill>
                <a:latin typeface="宋体" panose="02010600030101010101" pitchFamily="2" charset="-122"/>
                <a:ea typeface="宋体" panose="02010600030101010101" pitchFamily="2" charset="-122"/>
              </a:defRPr>
            </a:lvl2pPr>
            <a:lvl3pPr marL="1143000" indent="-228600" eaLnBrk="0" hangingPunct="0">
              <a:defRPr kumimoji="1" sz="2400">
                <a:solidFill>
                  <a:schemeClr val="tx1"/>
                </a:solidFill>
                <a:latin typeface="宋体" panose="02010600030101010101" pitchFamily="2" charset="-122"/>
                <a:ea typeface="宋体" panose="02010600030101010101" pitchFamily="2" charset="-122"/>
              </a:defRPr>
            </a:lvl3pPr>
            <a:lvl4pPr marL="1600200" indent="-228600" eaLnBrk="0" hangingPunct="0">
              <a:defRPr kumimoji="1" sz="2400">
                <a:solidFill>
                  <a:schemeClr val="tx1"/>
                </a:solidFill>
                <a:latin typeface="宋体" panose="02010600030101010101" pitchFamily="2" charset="-122"/>
                <a:ea typeface="宋体" panose="02010600030101010101" pitchFamily="2" charset="-122"/>
              </a:defRPr>
            </a:lvl4pPr>
            <a:lvl5pPr marL="2057400" indent="-228600" eaLnBrk="0" hangingPunct="0">
              <a:defRPr kumimoji="1" sz="2400">
                <a:solidFill>
                  <a:schemeClr val="tx1"/>
                </a:solidFill>
                <a:latin typeface="宋体" panose="02010600030101010101" pitchFamily="2" charset="-122"/>
                <a:ea typeface="宋体" panose="02010600030101010101" pitchFamily="2" charset="-122"/>
              </a:defRPr>
            </a:lvl5pPr>
            <a:lvl6pPr marL="2514600" indent="-228600" eaLnBrk="0" fontAlgn="base" hangingPunct="0">
              <a:spcBef>
                <a:spcPct val="0"/>
              </a:spcBef>
              <a:spcAft>
                <a:spcPct val="0"/>
              </a:spcAft>
              <a:defRPr kumimoji="1" sz="2400">
                <a:solidFill>
                  <a:schemeClr val="tx1"/>
                </a:solidFill>
                <a:latin typeface="宋体" panose="02010600030101010101" pitchFamily="2" charset="-122"/>
                <a:ea typeface="宋体" panose="02010600030101010101" pitchFamily="2" charset="-122"/>
              </a:defRPr>
            </a:lvl6pPr>
            <a:lvl7pPr marL="2971800" indent="-228600" eaLnBrk="0" fontAlgn="base" hangingPunct="0">
              <a:spcBef>
                <a:spcPct val="0"/>
              </a:spcBef>
              <a:spcAft>
                <a:spcPct val="0"/>
              </a:spcAft>
              <a:defRPr kumimoji="1" sz="2400">
                <a:solidFill>
                  <a:schemeClr val="tx1"/>
                </a:solidFill>
                <a:latin typeface="宋体" panose="02010600030101010101" pitchFamily="2" charset="-122"/>
                <a:ea typeface="宋体" panose="02010600030101010101" pitchFamily="2" charset="-122"/>
              </a:defRPr>
            </a:lvl7pPr>
            <a:lvl8pPr marL="3429000" indent="-228600" eaLnBrk="0" fontAlgn="base" hangingPunct="0">
              <a:spcBef>
                <a:spcPct val="0"/>
              </a:spcBef>
              <a:spcAft>
                <a:spcPct val="0"/>
              </a:spcAft>
              <a:defRPr kumimoji="1" sz="2400">
                <a:solidFill>
                  <a:schemeClr val="tx1"/>
                </a:solidFill>
                <a:latin typeface="宋体" panose="02010600030101010101" pitchFamily="2" charset="-122"/>
                <a:ea typeface="宋体" panose="02010600030101010101" pitchFamily="2" charset="-122"/>
              </a:defRPr>
            </a:lvl8pPr>
            <a:lvl9pPr marL="3886200" indent="-228600" eaLnBrk="0" fontAlgn="base" hangingPunct="0">
              <a:spcBef>
                <a:spcPct val="0"/>
              </a:spcBef>
              <a:spcAft>
                <a:spcPct val="0"/>
              </a:spcAft>
              <a:defRPr kumimoji="1" sz="2400">
                <a:solidFill>
                  <a:schemeClr val="tx1"/>
                </a:solidFill>
                <a:latin typeface="宋体" panose="02010600030101010101" pitchFamily="2" charset="-122"/>
                <a:ea typeface="宋体" panose="02010600030101010101" pitchFamily="2" charset="-122"/>
              </a:defRPr>
            </a:lvl9pPr>
          </a:lstStyle>
          <a:p>
            <a:pPr defTabSz="308577" fontAlgn="base">
              <a:spcBef>
                <a:spcPct val="50000"/>
              </a:spcBef>
              <a:spcAft>
                <a:spcPct val="0"/>
              </a:spcAft>
              <a:defRPr/>
            </a:pPr>
            <a:fld id="{046AD7C7-DE3F-5E43-A3A8-CA80750AE375}" type="slidenum">
              <a:rPr kumimoji="0" lang="en-US" altLang="zh-CN" sz="825" b="0" kern="0" smtClean="0">
                <a:solidFill>
                  <a:schemeClr val="bg1"/>
                </a:solidFill>
                <a:latin typeface="Arial" panose="020B0604020202020204"/>
                <a:cs typeface="Arial" panose="020B0604020202020204"/>
                <a:sym typeface="Helvetica Neue"/>
              </a:rPr>
              <a:pPr defTabSz="308577" fontAlgn="base">
                <a:spcBef>
                  <a:spcPct val="50000"/>
                </a:spcBef>
                <a:spcAft>
                  <a:spcPct val="0"/>
                </a:spcAft>
                <a:defRPr/>
              </a:pPr>
              <a:t>‹#›</a:t>
            </a:fld>
            <a:endParaRPr kumimoji="0" lang="en-US" altLang="zh-CN" sz="825" b="0" kern="0" dirty="0">
              <a:solidFill>
                <a:schemeClr val="bg1"/>
              </a:solidFill>
              <a:latin typeface="Arial" panose="020B0604020202020204"/>
              <a:cs typeface="Arial" panose="020B0604020202020204"/>
              <a:sym typeface="Helvetica Neue"/>
            </a:endParaRPr>
          </a:p>
        </p:txBody>
      </p:sp>
    </p:spTree>
    <p:extLst>
      <p:ext uri="{BB962C8B-B14F-4D97-AF65-F5344CB8AC3E}">
        <p14:creationId xmlns:p14="http://schemas.microsoft.com/office/powerpoint/2010/main" val="125099970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5_Comparison">
    <p:bg>
      <p:bgPr>
        <a:solidFill>
          <a:srgbClr val="1771EA"/>
        </a:solidFill>
        <a:effectLst/>
      </p:bgPr>
    </p:bg>
    <p:spTree>
      <p:nvGrpSpPr>
        <p:cNvPr id="1" name=""/>
        <p:cNvGrpSpPr/>
        <p:nvPr/>
      </p:nvGrpSpPr>
      <p:grpSpPr>
        <a:xfrm>
          <a:off x="0" y="0"/>
          <a:ext cx="0" cy="0"/>
          <a:chOff x="0" y="0"/>
          <a:chExt cx="0" cy="0"/>
        </a:xfrm>
      </p:grpSpPr>
      <p:pic>
        <p:nvPicPr>
          <p:cNvPr id="4" name="图片 3"/>
          <p:cNvPicPr>
            <a:picLocks noChangeAspect="1"/>
          </p:cNvPicPr>
          <p:nvPr userDrawn="1"/>
        </p:nvPicPr>
        <p:blipFill rotWithShape="1">
          <a:blip r:embed="rId2">
            <a:extLst>
              <a:ext uri="{28A0092B-C50C-407E-A947-70E740481C1C}">
                <a14:useLocalDpi xmlns:a14="http://schemas.microsoft.com/office/drawing/2010/main" val="0"/>
              </a:ext>
            </a:extLst>
          </a:blip>
          <a:srcRect t="-12439" r="37297" b="-1"/>
          <a:stretch/>
        </p:blipFill>
        <p:spPr>
          <a:xfrm>
            <a:off x="7826835" y="143934"/>
            <a:ext cx="1020303" cy="380554"/>
          </a:xfrm>
          <a:prstGeom prst="rect">
            <a:avLst/>
          </a:prstGeom>
        </p:spPr>
      </p:pic>
      <p:sp>
        <p:nvSpPr>
          <p:cNvPr id="5" name="Text Box 5">
            <a:extLst>
              <a:ext uri="{FF2B5EF4-FFF2-40B4-BE49-F238E27FC236}">
                <a16:creationId xmlns:a16="http://schemas.microsoft.com/office/drawing/2014/main" id="{66B87493-C003-6B48-80CC-99817ED7BD76}"/>
              </a:ext>
            </a:extLst>
          </p:cNvPr>
          <p:cNvSpPr txBox="1">
            <a:spLocks noChangeArrowheads="1"/>
          </p:cNvSpPr>
          <p:nvPr userDrawn="1"/>
        </p:nvSpPr>
        <p:spPr bwMode="auto">
          <a:xfrm>
            <a:off x="8682438" y="4918883"/>
            <a:ext cx="461562" cy="126958"/>
          </a:xfrm>
          <a:prstGeom prst="rect">
            <a:avLst/>
          </a:prstGeom>
          <a:noFill/>
          <a:ln>
            <a:noFill/>
          </a:ln>
        </p:spPr>
        <p:txBody>
          <a:bodyPr wrap="square" lIns="0" tIns="0" rIns="0" bIns="0" anchor="ctr">
            <a:spAutoFit/>
          </a:bodyPr>
          <a:lstStyle>
            <a:lvl1pPr eaLnBrk="0" hangingPunct="0">
              <a:defRPr kumimoji="1" sz="2400">
                <a:solidFill>
                  <a:schemeClr val="tx1"/>
                </a:solidFill>
                <a:latin typeface="宋体" panose="02010600030101010101" pitchFamily="2" charset="-122"/>
                <a:ea typeface="宋体" panose="02010600030101010101" pitchFamily="2" charset="-122"/>
                <a:cs typeface="宋体" panose="02010600030101010101" pitchFamily="2" charset="-122"/>
              </a:defRPr>
            </a:lvl1pPr>
            <a:lvl2pPr marL="742950" indent="-285750" eaLnBrk="0" hangingPunct="0">
              <a:defRPr kumimoji="1" sz="2400">
                <a:solidFill>
                  <a:schemeClr val="tx1"/>
                </a:solidFill>
                <a:latin typeface="宋体" panose="02010600030101010101" pitchFamily="2" charset="-122"/>
                <a:ea typeface="宋体" panose="02010600030101010101" pitchFamily="2" charset="-122"/>
              </a:defRPr>
            </a:lvl2pPr>
            <a:lvl3pPr marL="1143000" indent="-228600" eaLnBrk="0" hangingPunct="0">
              <a:defRPr kumimoji="1" sz="2400">
                <a:solidFill>
                  <a:schemeClr val="tx1"/>
                </a:solidFill>
                <a:latin typeface="宋体" panose="02010600030101010101" pitchFamily="2" charset="-122"/>
                <a:ea typeface="宋体" panose="02010600030101010101" pitchFamily="2" charset="-122"/>
              </a:defRPr>
            </a:lvl3pPr>
            <a:lvl4pPr marL="1600200" indent="-228600" eaLnBrk="0" hangingPunct="0">
              <a:defRPr kumimoji="1" sz="2400">
                <a:solidFill>
                  <a:schemeClr val="tx1"/>
                </a:solidFill>
                <a:latin typeface="宋体" panose="02010600030101010101" pitchFamily="2" charset="-122"/>
                <a:ea typeface="宋体" panose="02010600030101010101" pitchFamily="2" charset="-122"/>
              </a:defRPr>
            </a:lvl4pPr>
            <a:lvl5pPr marL="2057400" indent="-228600" eaLnBrk="0" hangingPunct="0">
              <a:defRPr kumimoji="1" sz="2400">
                <a:solidFill>
                  <a:schemeClr val="tx1"/>
                </a:solidFill>
                <a:latin typeface="宋体" panose="02010600030101010101" pitchFamily="2" charset="-122"/>
                <a:ea typeface="宋体" panose="02010600030101010101" pitchFamily="2" charset="-122"/>
              </a:defRPr>
            </a:lvl5pPr>
            <a:lvl6pPr marL="2514600" indent="-228600" eaLnBrk="0" fontAlgn="base" hangingPunct="0">
              <a:spcBef>
                <a:spcPct val="0"/>
              </a:spcBef>
              <a:spcAft>
                <a:spcPct val="0"/>
              </a:spcAft>
              <a:defRPr kumimoji="1" sz="2400">
                <a:solidFill>
                  <a:schemeClr val="tx1"/>
                </a:solidFill>
                <a:latin typeface="宋体" panose="02010600030101010101" pitchFamily="2" charset="-122"/>
                <a:ea typeface="宋体" panose="02010600030101010101" pitchFamily="2" charset="-122"/>
              </a:defRPr>
            </a:lvl6pPr>
            <a:lvl7pPr marL="2971800" indent="-228600" eaLnBrk="0" fontAlgn="base" hangingPunct="0">
              <a:spcBef>
                <a:spcPct val="0"/>
              </a:spcBef>
              <a:spcAft>
                <a:spcPct val="0"/>
              </a:spcAft>
              <a:defRPr kumimoji="1" sz="2400">
                <a:solidFill>
                  <a:schemeClr val="tx1"/>
                </a:solidFill>
                <a:latin typeface="宋体" panose="02010600030101010101" pitchFamily="2" charset="-122"/>
                <a:ea typeface="宋体" panose="02010600030101010101" pitchFamily="2" charset="-122"/>
              </a:defRPr>
            </a:lvl7pPr>
            <a:lvl8pPr marL="3429000" indent="-228600" eaLnBrk="0" fontAlgn="base" hangingPunct="0">
              <a:spcBef>
                <a:spcPct val="0"/>
              </a:spcBef>
              <a:spcAft>
                <a:spcPct val="0"/>
              </a:spcAft>
              <a:defRPr kumimoji="1" sz="2400">
                <a:solidFill>
                  <a:schemeClr val="tx1"/>
                </a:solidFill>
                <a:latin typeface="宋体" panose="02010600030101010101" pitchFamily="2" charset="-122"/>
                <a:ea typeface="宋体" panose="02010600030101010101" pitchFamily="2" charset="-122"/>
              </a:defRPr>
            </a:lvl8pPr>
            <a:lvl9pPr marL="3886200" indent="-228600" eaLnBrk="0" fontAlgn="base" hangingPunct="0">
              <a:spcBef>
                <a:spcPct val="0"/>
              </a:spcBef>
              <a:spcAft>
                <a:spcPct val="0"/>
              </a:spcAft>
              <a:defRPr kumimoji="1" sz="2400">
                <a:solidFill>
                  <a:schemeClr val="tx1"/>
                </a:solidFill>
                <a:latin typeface="宋体" panose="02010600030101010101" pitchFamily="2" charset="-122"/>
                <a:ea typeface="宋体" panose="02010600030101010101" pitchFamily="2" charset="-122"/>
              </a:defRPr>
            </a:lvl9pPr>
          </a:lstStyle>
          <a:p>
            <a:pPr defTabSz="308577" fontAlgn="base">
              <a:spcBef>
                <a:spcPct val="50000"/>
              </a:spcBef>
              <a:spcAft>
                <a:spcPct val="0"/>
              </a:spcAft>
              <a:defRPr/>
            </a:pPr>
            <a:fld id="{046AD7C7-DE3F-5E43-A3A8-CA80750AE375}" type="slidenum">
              <a:rPr kumimoji="0" lang="en-US" altLang="zh-CN" sz="825" b="0" kern="0" smtClean="0">
                <a:solidFill>
                  <a:schemeClr val="bg1"/>
                </a:solidFill>
                <a:latin typeface="Arial" panose="020B0604020202020204"/>
                <a:cs typeface="Arial" panose="020B0604020202020204"/>
                <a:sym typeface="Helvetica Neue"/>
              </a:rPr>
              <a:pPr defTabSz="308577" fontAlgn="base">
                <a:spcBef>
                  <a:spcPct val="50000"/>
                </a:spcBef>
                <a:spcAft>
                  <a:spcPct val="0"/>
                </a:spcAft>
                <a:defRPr/>
              </a:pPr>
              <a:t>‹#›</a:t>
            </a:fld>
            <a:endParaRPr kumimoji="0" lang="en-US" altLang="zh-CN" sz="825" b="0" kern="0" dirty="0">
              <a:solidFill>
                <a:schemeClr val="bg1"/>
              </a:solidFill>
              <a:latin typeface="Arial" panose="020B0604020202020204"/>
              <a:cs typeface="Arial" panose="020B0604020202020204"/>
              <a:sym typeface="Helvetica Neue"/>
            </a:endParaRPr>
          </a:p>
        </p:txBody>
      </p:sp>
      <p:sp>
        <p:nvSpPr>
          <p:cNvPr id="8" name="Rectangle 2"/>
          <p:cNvSpPr>
            <a:spLocks noGrp="1" noChangeArrowheads="1"/>
          </p:cNvSpPr>
          <p:nvPr>
            <p:ph type="title" hasCustomPrompt="1"/>
          </p:nvPr>
        </p:nvSpPr>
        <p:spPr bwMode="auto">
          <a:xfrm>
            <a:off x="453872" y="222365"/>
            <a:ext cx="8396441" cy="525716"/>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lvl1pPr>
              <a:defRPr sz="1600">
                <a:solidFill>
                  <a:schemeClr val="bg1"/>
                </a:solidFill>
              </a:defRPr>
            </a:lvl1pPr>
          </a:lstStyle>
          <a:p>
            <a:r>
              <a:rPr lang="zh-CN" altLang="en-US" sz="2400" b="1" dirty="0"/>
              <a:t>小标题</a:t>
            </a:r>
            <a:br>
              <a:rPr lang="en-US" altLang="zh-CN" sz="3600" b="0" dirty="0"/>
            </a:br>
            <a:r>
              <a:rPr kumimoji="1" lang="zh-CN" altLang="en-US" sz="4400" dirty="0">
                <a:solidFill>
                  <a:srgbClr val="FFC000"/>
                </a:solidFill>
              </a:rPr>
              <a:t>单击此处</a:t>
            </a:r>
            <a:br>
              <a:rPr kumimoji="1" lang="zh-CN" altLang="en-US" sz="4400" dirty="0">
                <a:solidFill>
                  <a:srgbClr val="FFC000"/>
                </a:solidFill>
              </a:rPr>
            </a:br>
            <a:r>
              <a:rPr kumimoji="1" lang="zh-CN" altLang="en-US" sz="4400" dirty="0">
                <a:solidFill>
                  <a:srgbClr val="FFC000"/>
                </a:solidFill>
              </a:rPr>
              <a:t>可更改模板标题</a:t>
            </a:r>
            <a:br>
              <a:rPr kumimoji="1" lang="zh-CN" altLang="en-US" sz="4400" dirty="0">
                <a:solidFill>
                  <a:srgbClr val="FFC000"/>
                </a:solidFill>
              </a:rPr>
            </a:br>
            <a:r>
              <a:rPr kumimoji="1" lang="zh-CN" altLang="en-US" sz="4400" dirty="0">
                <a:solidFill>
                  <a:srgbClr val="FFC000"/>
                </a:solidFill>
              </a:rPr>
              <a:t>中的文字</a:t>
            </a:r>
          </a:p>
        </p:txBody>
      </p:sp>
    </p:spTree>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3_Two Content">
    <p:bg>
      <p:bgPr>
        <a:solidFill>
          <a:srgbClr val="1771EB"/>
        </a:solidFill>
        <a:effectLst/>
      </p:bgPr>
    </p:bg>
    <p:spTree>
      <p:nvGrpSpPr>
        <p:cNvPr id="1" name=""/>
        <p:cNvGrpSpPr/>
        <p:nvPr/>
      </p:nvGrpSpPr>
      <p:grpSpPr>
        <a:xfrm>
          <a:off x="0" y="0"/>
          <a:ext cx="0" cy="0"/>
          <a:chOff x="0" y="0"/>
          <a:chExt cx="0" cy="0"/>
        </a:xfrm>
      </p:grpSpPr>
      <p:grpSp>
        <p:nvGrpSpPr>
          <p:cNvPr id="11" name="Group 10"/>
          <p:cNvGrpSpPr/>
          <p:nvPr userDrawn="1"/>
        </p:nvGrpSpPr>
        <p:grpSpPr>
          <a:xfrm>
            <a:off x="-201085" y="208515"/>
            <a:ext cx="136829" cy="4388332"/>
            <a:chOff x="-279703" y="208515"/>
            <a:chExt cx="243417" cy="4388332"/>
          </a:xfrm>
        </p:grpSpPr>
        <p:cxnSp>
          <p:nvCxnSpPr>
            <p:cNvPr id="19" name="Straight Connector 18"/>
            <p:cNvCxnSpPr/>
            <p:nvPr userDrawn="1"/>
          </p:nvCxnSpPr>
          <p:spPr>
            <a:xfrm flipH="1">
              <a:off x="-279703" y="1414714"/>
              <a:ext cx="243417" cy="0"/>
            </a:xfrm>
            <a:prstGeom prst="line">
              <a:avLst/>
            </a:prstGeom>
            <a:ln w="6350" cmpd="sng">
              <a:solidFill>
                <a:schemeClr val="bg1"/>
              </a:solidFill>
              <a:prstDash val="sysDash"/>
            </a:ln>
            <a:effectLst/>
          </p:spPr>
          <p:style>
            <a:lnRef idx="2">
              <a:schemeClr val="accent1"/>
            </a:lnRef>
            <a:fillRef idx="0">
              <a:schemeClr val="accent1"/>
            </a:fillRef>
            <a:effectRef idx="1">
              <a:schemeClr val="accent1"/>
            </a:effectRef>
            <a:fontRef idx="minor">
              <a:schemeClr val="tx1"/>
            </a:fontRef>
          </p:style>
        </p:cxnSp>
        <p:grpSp>
          <p:nvGrpSpPr>
            <p:cNvPr id="13" name="Group 12"/>
            <p:cNvGrpSpPr/>
            <p:nvPr userDrawn="1"/>
          </p:nvGrpSpPr>
          <p:grpSpPr>
            <a:xfrm>
              <a:off x="-279703" y="4254803"/>
              <a:ext cx="243417" cy="342044"/>
              <a:chOff x="-243418" y="1063625"/>
              <a:chExt cx="243417" cy="342044"/>
            </a:xfrm>
          </p:grpSpPr>
          <p:cxnSp>
            <p:nvCxnSpPr>
              <p:cNvPr id="17" name="Straight Connector 16"/>
              <p:cNvCxnSpPr/>
              <p:nvPr userDrawn="1"/>
            </p:nvCxnSpPr>
            <p:spPr>
              <a:xfrm flipH="1">
                <a:off x="-243418" y="1405669"/>
                <a:ext cx="243417" cy="0"/>
              </a:xfrm>
              <a:prstGeom prst="line">
                <a:avLst/>
              </a:prstGeom>
              <a:ln w="6350" cmpd="sng">
                <a:solidFill>
                  <a:schemeClr val="bg1"/>
                </a:solidFill>
                <a:prstDash val="sysDash"/>
              </a:ln>
              <a:effectLst/>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userDrawn="1"/>
            </p:nvCxnSpPr>
            <p:spPr>
              <a:xfrm flipH="1">
                <a:off x="-243418" y="1063625"/>
                <a:ext cx="243417" cy="0"/>
              </a:xfrm>
              <a:prstGeom prst="line">
                <a:avLst/>
              </a:prstGeom>
              <a:ln w="6350" cmpd="sng">
                <a:solidFill>
                  <a:schemeClr val="bg1"/>
                </a:solidFill>
                <a:prstDash val="sysDash"/>
              </a:ln>
              <a:effectLst/>
            </p:spPr>
            <p:style>
              <a:lnRef idx="2">
                <a:schemeClr val="accent1"/>
              </a:lnRef>
              <a:fillRef idx="0">
                <a:schemeClr val="accent1"/>
              </a:fillRef>
              <a:effectRef idx="1">
                <a:schemeClr val="accent1"/>
              </a:effectRef>
              <a:fontRef idx="minor">
                <a:schemeClr val="tx1"/>
              </a:fontRef>
            </p:style>
          </p:cxnSp>
        </p:grpSp>
        <p:grpSp>
          <p:nvGrpSpPr>
            <p:cNvPr id="14" name="Group 13"/>
            <p:cNvGrpSpPr/>
            <p:nvPr userDrawn="1"/>
          </p:nvGrpSpPr>
          <p:grpSpPr>
            <a:xfrm>
              <a:off x="-279703" y="208515"/>
              <a:ext cx="243417" cy="864155"/>
              <a:chOff x="-243418" y="1063625"/>
              <a:chExt cx="243417" cy="864155"/>
            </a:xfrm>
          </p:grpSpPr>
          <p:cxnSp>
            <p:nvCxnSpPr>
              <p:cNvPr id="15" name="Straight Connector 14"/>
              <p:cNvCxnSpPr/>
              <p:nvPr userDrawn="1"/>
            </p:nvCxnSpPr>
            <p:spPr>
              <a:xfrm flipH="1">
                <a:off x="-243418" y="1927780"/>
                <a:ext cx="243417" cy="0"/>
              </a:xfrm>
              <a:prstGeom prst="line">
                <a:avLst/>
              </a:prstGeom>
              <a:ln w="6350" cmpd="sng">
                <a:solidFill>
                  <a:schemeClr val="bg1"/>
                </a:solidFill>
                <a:prstDash val="sysDash"/>
              </a:ln>
              <a:effectLst/>
            </p:spPr>
            <p:style>
              <a:lnRef idx="2">
                <a:schemeClr val="accent1"/>
              </a:lnRef>
              <a:fillRef idx="0">
                <a:schemeClr val="accent1"/>
              </a:fillRef>
              <a:effectRef idx="1">
                <a:schemeClr val="accent1"/>
              </a:effectRef>
              <a:fontRef idx="minor">
                <a:schemeClr val="tx1"/>
              </a:fontRef>
            </p:style>
          </p:cxnSp>
          <p:cxnSp>
            <p:nvCxnSpPr>
              <p:cNvPr id="16" name="Straight Connector 15"/>
              <p:cNvCxnSpPr/>
              <p:nvPr userDrawn="1"/>
            </p:nvCxnSpPr>
            <p:spPr>
              <a:xfrm flipH="1">
                <a:off x="-243418" y="1063625"/>
                <a:ext cx="243417" cy="0"/>
              </a:xfrm>
              <a:prstGeom prst="line">
                <a:avLst/>
              </a:prstGeom>
              <a:ln w="6350" cmpd="sng">
                <a:solidFill>
                  <a:schemeClr val="bg1"/>
                </a:solidFill>
                <a:prstDash val="sysDash"/>
              </a:ln>
              <a:effectLst/>
            </p:spPr>
            <p:style>
              <a:lnRef idx="2">
                <a:schemeClr val="accent1"/>
              </a:lnRef>
              <a:fillRef idx="0">
                <a:schemeClr val="accent1"/>
              </a:fillRef>
              <a:effectRef idx="1">
                <a:schemeClr val="accent1"/>
              </a:effectRef>
              <a:fontRef idx="minor">
                <a:schemeClr val="tx1"/>
              </a:fontRef>
            </p:style>
          </p:cxnSp>
        </p:grpSp>
      </p:grpSp>
      <p:sp>
        <p:nvSpPr>
          <p:cNvPr id="24" name="Content Placeholder 5"/>
          <p:cNvSpPr>
            <a:spLocks noGrp="1"/>
          </p:cNvSpPr>
          <p:nvPr>
            <p:ph sz="quarter" idx="12" hasCustomPrompt="1"/>
          </p:nvPr>
        </p:nvSpPr>
        <p:spPr>
          <a:xfrm>
            <a:off x="443869" y="777932"/>
            <a:ext cx="8404856" cy="3878735"/>
          </a:xfrm>
        </p:spPr>
        <p:txBody>
          <a:bodyPr/>
          <a:lstStyle>
            <a:lvl1pPr>
              <a:spcBef>
                <a:spcPts val="1000"/>
              </a:spcBef>
              <a:defRPr sz="1200" baseline="0">
                <a:solidFill>
                  <a:schemeClr val="bg1"/>
                </a:solidFill>
                <a:latin typeface="Microsoft YaHei" charset="-122"/>
                <a:ea typeface="Microsoft YaHei" charset="-122"/>
                <a:cs typeface="Microsoft YaHei" charset="-122"/>
              </a:defRPr>
            </a:lvl1pPr>
            <a:lvl2pPr marL="173038" indent="-119063">
              <a:defRPr sz="1200">
                <a:solidFill>
                  <a:srgbClr val="646464"/>
                </a:solidFill>
                <a:latin typeface="Microsoft YaHei" charset="-122"/>
                <a:ea typeface="Microsoft YaHei" charset="-122"/>
                <a:cs typeface="Microsoft YaHei" charset="-122"/>
              </a:defRPr>
            </a:lvl2pPr>
            <a:lvl3pPr marL="368300" indent="-153988">
              <a:defRPr sz="1200">
                <a:solidFill>
                  <a:srgbClr val="646464"/>
                </a:solidFill>
                <a:latin typeface="Microsoft YaHei" charset="-122"/>
                <a:ea typeface="Microsoft YaHei" charset="-122"/>
                <a:cs typeface="Microsoft YaHei" charset="-122"/>
              </a:defRPr>
            </a:lvl3pPr>
            <a:lvl4pPr marL="533400" indent="-123825">
              <a:tabLst/>
              <a:defRPr sz="1200">
                <a:solidFill>
                  <a:srgbClr val="646464"/>
                </a:solidFill>
                <a:latin typeface="Microsoft YaHei" charset="-122"/>
                <a:ea typeface="Microsoft YaHei" charset="-122"/>
                <a:cs typeface="Microsoft YaHei" charset="-122"/>
              </a:defRPr>
            </a:lvl4pPr>
            <a:lvl5pPr marL="730250" indent="-160338">
              <a:defRPr sz="1200">
                <a:solidFill>
                  <a:srgbClr val="646464"/>
                </a:solidFill>
                <a:latin typeface="Microsoft YaHei" charset="-122"/>
                <a:ea typeface="Microsoft YaHei" charset="-122"/>
                <a:cs typeface="Microsoft YaHei" charset="-122"/>
              </a:defRPr>
            </a:lvl5pPr>
          </a:lstStyle>
          <a:p>
            <a:pPr>
              <a:spcBef>
                <a:spcPts val="500"/>
              </a:spcBef>
              <a:defRPr/>
            </a:pPr>
            <a:r>
              <a:rPr lang="zh-CN" altLang="en-US" sz="1050" dirty="0">
                <a:solidFill>
                  <a:schemeClr val="tx1">
                    <a:lumMod val="65000"/>
                    <a:lumOff val="35000"/>
                  </a:schemeClr>
                </a:solidFill>
                <a:latin typeface="微软雅黑" pitchFamily="34" charset="-122"/>
                <a:ea typeface="微软雅黑" pitchFamily="34" charset="-122"/>
              </a:rPr>
              <a:t>没有金蝶软件国际软件集团有限公司的特别许可，任何人不能以任何形式或为任何目的复制或传播本文档的任何部分。本文档中包含的信息如有更改，恕不另行通知。</a:t>
            </a:r>
            <a:endParaRPr lang="en-US" altLang="zh-CN" sz="1050" dirty="0">
              <a:solidFill>
                <a:schemeClr val="tx1">
                  <a:lumMod val="65000"/>
                  <a:lumOff val="35000"/>
                </a:schemeClr>
              </a:solidFill>
              <a:latin typeface="微软雅黑" pitchFamily="34" charset="-122"/>
              <a:ea typeface="微软雅黑" pitchFamily="34" charset="-122"/>
            </a:endParaRPr>
          </a:p>
          <a:p>
            <a:pPr>
              <a:spcBef>
                <a:spcPts val="500"/>
              </a:spcBef>
              <a:defRPr/>
            </a:pPr>
            <a:endParaRPr lang="en-US" altLang="zh-CN" sz="1050" dirty="0">
              <a:solidFill>
                <a:schemeClr val="tx1">
                  <a:lumMod val="65000"/>
                  <a:lumOff val="35000"/>
                </a:schemeClr>
              </a:solidFill>
              <a:latin typeface="微软雅黑" pitchFamily="34" charset="-122"/>
              <a:ea typeface="微软雅黑" pitchFamily="34" charset="-122"/>
            </a:endParaRPr>
          </a:p>
          <a:p>
            <a:pPr>
              <a:spcBef>
                <a:spcPts val="500"/>
              </a:spcBef>
              <a:defRPr/>
            </a:pPr>
            <a:r>
              <a:rPr lang="zh-CN" altLang="en-US" sz="1050" dirty="0">
                <a:solidFill>
                  <a:schemeClr val="tx1">
                    <a:lumMod val="65000"/>
                    <a:lumOff val="35000"/>
                  </a:schemeClr>
                </a:solidFill>
                <a:latin typeface="微软雅黑" pitchFamily="34" charset="-122"/>
                <a:ea typeface="微软雅黑" pitchFamily="34" charset="-122"/>
              </a:rPr>
              <a:t>由金蝶软件（中国）有限公司和其分销商所销售的某些软件产品包含有其它软件供应商版权所有的软件组件。</a:t>
            </a:r>
          </a:p>
          <a:p>
            <a:pPr>
              <a:spcBef>
                <a:spcPts val="500"/>
              </a:spcBef>
              <a:defRPr/>
            </a:pPr>
            <a:r>
              <a:rPr lang="en-US" altLang="zh-CN" sz="1050" dirty="0">
                <a:solidFill>
                  <a:schemeClr val="tx1">
                    <a:lumMod val="65000"/>
                    <a:lumOff val="35000"/>
                  </a:schemeClr>
                </a:solidFill>
                <a:latin typeface="微软雅黑" pitchFamily="34" charset="-122"/>
                <a:ea typeface="微软雅黑" pitchFamily="34" charset="-122"/>
              </a:rPr>
              <a:t>Microsoft®</a:t>
            </a:r>
            <a:r>
              <a:rPr lang="zh-CN" altLang="en-US" sz="1050" dirty="0">
                <a:solidFill>
                  <a:schemeClr val="tx1">
                    <a:lumMod val="65000"/>
                    <a:lumOff val="35000"/>
                  </a:schemeClr>
                </a:solidFill>
                <a:latin typeface="微软雅黑" pitchFamily="34" charset="-122"/>
                <a:ea typeface="微软雅黑" pitchFamily="34" charset="-122"/>
              </a:rPr>
              <a:t>、</a:t>
            </a:r>
            <a:r>
              <a:rPr lang="en-US" altLang="zh-CN" sz="1050" dirty="0">
                <a:solidFill>
                  <a:schemeClr val="tx1">
                    <a:lumMod val="65000"/>
                    <a:lumOff val="35000"/>
                  </a:schemeClr>
                </a:solidFill>
                <a:latin typeface="微软雅黑" pitchFamily="34" charset="-122"/>
                <a:ea typeface="微软雅黑" pitchFamily="34" charset="-122"/>
              </a:rPr>
              <a:t>WINDOWS®</a:t>
            </a:r>
            <a:r>
              <a:rPr lang="zh-CN" altLang="en-US" sz="1050" dirty="0">
                <a:solidFill>
                  <a:schemeClr val="tx1">
                    <a:lumMod val="65000"/>
                    <a:lumOff val="35000"/>
                  </a:schemeClr>
                </a:solidFill>
                <a:latin typeface="微软雅黑" pitchFamily="34" charset="-122"/>
                <a:ea typeface="微软雅黑" pitchFamily="34" charset="-122"/>
              </a:rPr>
              <a:t>、</a:t>
            </a:r>
            <a:r>
              <a:rPr lang="en-US" altLang="zh-CN" sz="1050" dirty="0">
                <a:solidFill>
                  <a:schemeClr val="tx1">
                    <a:lumMod val="65000"/>
                    <a:lumOff val="35000"/>
                  </a:schemeClr>
                </a:solidFill>
                <a:latin typeface="微软雅黑" pitchFamily="34" charset="-122"/>
                <a:ea typeface="微软雅黑" pitchFamily="34" charset="-122"/>
              </a:rPr>
              <a:t>NT®</a:t>
            </a:r>
            <a:r>
              <a:rPr lang="zh-CN" altLang="en-US" sz="1050" dirty="0">
                <a:solidFill>
                  <a:schemeClr val="tx1">
                    <a:lumMod val="65000"/>
                    <a:lumOff val="35000"/>
                  </a:schemeClr>
                </a:solidFill>
                <a:latin typeface="微软雅黑" pitchFamily="34" charset="-122"/>
                <a:ea typeface="微软雅黑" pitchFamily="34" charset="-122"/>
              </a:rPr>
              <a:t>、</a:t>
            </a:r>
            <a:r>
              <a:rPr lang="en-US" altLang="zh-CN" sz="1050" dirty="0">
                <a:solidFill>
                  <a:schemeClr val="tx1">
                    <a:lumMod val="65000"/>
                    <a:lumOff val="35000"/>
                  </a:schemeClr>
                </a:solidFill>
                <a:latin typeface="微软雅黑" pitchFamily="34" charset="-122"/>
                <a:ea typeface="微软雅黑" pitchFamily="34" charset="-122"/>
              </a:rPr>
              <a:t>EXCEL®</a:t>
            </a:r>
            <a:r>
              <a:rPr lang="zh-CN" altLang="en-US" sz="1050" dirty="0">
                <a:solidFill>
                  <a:schemeClr val="tx1">
                    <a:lumMod val="65000"/>
                    <a:lumOff val="35000"/>
                  </a:schemeClr>
                </a:solidFill>
                <a:latin typeface="微软雅黑" pitchFamily="34" charset="-122"/>
                <a:ea typeface="微软雅黑" pitchFamily="34" charset="-122"/>
              </a:rPr>
              <a:t>、</a:t>
            </a:r>
            <a:r>
              <a:rPr lang="en-US" altLang="zh-CN" sz="1050" dirty="0">
                <a:solidFill>
                  <a:schemeClr val="tx1">
                    <a:lumMod val="65000"/>
                    <a:lumOff val="35000"/>
                  </a:schemeClr>
                </a:solidFill>
                <a:latin typeface="微软雅黑" pitchFamily="34" charset="-122"/>
                <a:ea typeface="微软雅黑" pitchFamily="34" charset="-122"/>
              </a:rPr>
              <a:t>Word®</a:t>
            </a:r>
            <a:r>
              <a:rPr lang="zh-CN" altLang="en-US" sz="1050" dirty="0">
                <a:solidFill>
                  <a:schemeClr val="tx1">
                    <a:lumMod val="65000"/>
                    <a:lumOff val="35000"/>
                  </a:schemeClr>
                </a:solidFill>
                <a:latin typeface="微软雅黑" pitchFamily="34" charset="-122"/>
                <a:ea typeface="微软雅黑" pitchFamily="34" charset="-122"/>
              </a:rPr>
              <a:t>、</a:t>
            </a:r>
            <a:r>
              <a:rPr lang="en-US" altLang="zh-CN" sz="1050" dirty="0">
                <a:solidFill>
                  <a:schemeClr val="tx1">
                    <a:lumMod val="65000"/>
                    <a:lumOff val="35000"/>
                  </a:schemeClr>
                </a:solidFill>
                <a:latin typeface="微软雅黑" pitchFamily="34" charset="-122"/>
                <a:ea typeface="微软雅黑" pitchFamily="34" charset="-122"/>
              </a:rPr>
              <a:t>PowerPoint® </a:t>
            </a:r>
            <a:r>
              <a:rPr lang="zh-CN" altLang="en-US" sz="1050" dirty="0">
                <a:solidFill>
                  <a:schemeClr val="tx1">
                    <a:lumMod val="65000"/>
                    <a:lumOff val="35000"/>
                  </a:schemeClr>
                </a:solidFill>
                <a:latin typeface="微软雅黑" pitchFamily="34" charset="-122"/>
                <a:ea typeface="微软雅黑" pitchFamily="34" charset="-122"/>
              </a:rPr>
              <a:t>和</a:t>
            </a:r>
            <a:r>
              <a:rPr lang="en-US" altLang="zh-CN" sz="1050" dirty="0">
                <a:solidFill>
                  <a:schemeClr val="tx1">
                    <a:lumMod val="65000"/>
                    <a:lumOff val="35000"/>
                  </a:schemeClr>
                </a:solidFill>
                <a:latin typeface="微软雅黑" pitchFamily="34" charset="-122"/>
                <a:ea typeface="微软雅黑" pitchFamily="34" charset="-122"/>
              </a:rPr>
              <a:t>SQL Server® </a:t>
            </a:r>
            <a:r>
              <a:rPr lang="zh-CN" altLang="en-US" sz="1050" dirty="0">
                <a:solidFill>
                  <a:schemeClr val="tx1">
                    <a:lumMod val="65000"/>
                    <a:lumOff val="35000"/>
                  </a:schemeClr>
                </a:solidFill>
                <a:latin typeface="微软雅黑" pitchFamily="34" charset="-122"/>
                <a:ea typeface="微软雅黑" pitchFamily="34" charset="-122"/>
              </a:rPr>
              <a:t>是微软公司的注册商标。</a:t>
            </a:r>
          </a:p>
          <a:p>
            <a:pPr>
              <a:spcBef>
                <a:spcPts val="500"/>
              </a:spcBef>
              <a:defRPr/>
            </a:pPr>
            <a:r>
              <a:rPr lang="en-US" altLang="zh-CN" sz="1050" dirty="0">
                <a:solidFill>
                  <a:schemeClr val="tx1">
                    <a:lumMod val="65000"/>
                    <a:lumOff val="35000"/>
                  </a:schemeClr>
                </a:solidFill>
                <a:latin typeface="微软雅黑" pitchFamily="34" charset="-122"/>
                <a:ea typeface="微软雅黑" pitchFamily="34" charset="-122"/>
              </a:rPr>
              <a:t>IBM®</a:t>
            </a:r>
            <a:r>
              <a:rPr lang="zh-CN" altLang="en-US" sz="1050" dirty="0">
                <a:solidFill>
                  <a:schemeClr val="tx1">
                    <a:lumMod val="65000"/>
                    <a:lumOff val="35000"/>
                  </a:schemeClr>
                </a:solidFill>
                <a:latin typeface="微软雅黑" pitchFamily="34" charset="-122"/>
                <a:ea typeface="微软雅黑" pitchFamily="34" charset="-122"/>
              </a:rPr>
              <a:t>、</a:t>
            </a:r>
            <a:r>
              <a:rPr lang="en-US" altLang="zh-CN" sz="1050" dirty="0">
                <a:solidFill>
                  <a:schemeClr val="tx1">
                    <a:lumMod val="65000"/>
                    <a:lumOff val="35000"/>
                  </a:schemeClr>
                </a:solidFill>
                <a:latin typeface="微软雅黑" pitchFamily="34" charset="-122"/>
                <a:ea typeface="微软雅黑" pitchFamily="34" charset="-122"/>
              </a:rPr>
              <a:t>DB2®</a:t>
            </a:r>
            <a:r>
              <a:rPr lang="zh-CN" altLang="en-US" sz="1050" dirty="0">
                <a:solidFill>
                  <a:schemeClr val="tx1">
                    <a:lumMod val="65000"/>
                    <a:lumOff val="35000"/>
                  </a:schemeClr>
                </a:solidFill>
                <a:latin typeface="微软雅黑" pitchFamily="34" charset="-122"/>
                <a:ea typeface="微软雅黑" pitchFamily="34" charset="-122"/>
              </a:rPr>
              <a:t>、</a:t>
            </a:r>
            <a:r>
              <a:rPr lang="en-US" altLang="zh-CN" sz="1050" dirty="0">
                <a:solidFill>
                  <a:schemeClr val="tx1">
                    <a:lumMod val="65000"/>
                    <a:lumOff val="35000"/>
                  </a:schemeClr>
                </a:solidFill>
                <a:latin typeface="微软雅黑" pitchFamily="34" charset="-122"/>
                <a:ea typeface="微软雅黑" pitchFamily="34" charset="-122"/>
              </a:rPr>
              <a:t>DB2 </a:t>
            </a:r>
            <a:r>
              <a:rPr lang="zh-CN" altLang="en-US" sz="1050" dirty="0">
                <a:solidFill>
                  <a:schemeClr val="tx1">
                    <a:lumMod val="65000"/>
                    <a:lumOff val="35000"/>
                  </a:schemeClr>
                </a:solidFill>
                <a:latin typeface="微软雅黑" pitchFamily="34" charset="-122"/>
                <a:ea typeface="微软雅黑" pitchFamily="34" charset="-122"/>
              </a:rPr>
              <a:t>通用数据库、</a:t>
            </a:r>
            <a:r>
              <a:rPr lang="en-US" altLang="zh-CN" sz="1050" dirty="0">
                <a:solidFill>
                  <a:schemeClr val="tx1">
                    <a:lumMod val="65000"/>
                    <a:lumOff val="35000"/>
                  </a:schemeClr>
                </a:solidFill>
                <a:latin typeface="微软雅黑" pitchFamily="34" charset="-122"/>
                <a:ea typeface="微软雅黑" pitchFamily="34" charset="-122"/>
              </a:rPr>
              <a:t>OS/2®</a:t>
            </a:r>
            <a:r>
              <a:rPr lang="zh-CN" altLang="en-US" sz="1050" dirty="0">
                <a:solidFill>
                  <a:schemeClr val="tx1">
                    <a:lumMod val="65000"/>
                    <a:lumOff val="35000"/>
                  </a:schemeClr>
                </a:solidFill>
                <a:latin typeface="微软雅黑" pitchFamily="34" charset="-122"/>
                <a:ea typeface="微软雅黑" pitchFamily="34" charset="-122"/>
              </a:rPr>
              <a:t>、</a:t>
            </a:r>
            <a:r>
              <a:rPr lang="en-US" altLang="zh-CN" sz="1050" dirty="0">
                <a:solidFill>
                  <a:schemeClr val="tx1">
                    <a:lumMod val="65000"/>
                    <a:lumOff val="35000"/>
                  </a:schemeClr>
                </a:solidFill>
                <a:latin typeface="微软雅黑" pitchFamily="34" charset="-122"/>
                <a:ea typeface="微软雅黑" pitchFamily="34" charset="-122"/>
              </a:rPr>
              <a:t>Parallel </a:t>
            </a:r>
            <a:r>
              <a:rPr lang="en-US" altLang="zh-CN" sz="1050" dirty="0" err="1">
                <a:solidFill>
                  <a:schemeClr val="tx1">
                    <a:lumMod val="65000"/>
                    <a:lumOff val="35000"/>
                  </a:schemeClr>
                </a:solidFill>
                <a:latin typeface="微软雅黑" pitchFamily="34" charset="-122"/>
                <a:ea typeface="微软雅黑" pitchFamily="34" charset="-122"/>
              </a:rPr>
              <a:t>Sysplex</a:t>
            </a:r>
            <a:r>
              <a:rPr lang="en-US" altLang="zh-CN" sz="1050" dirty="0">
                <a:solidFill>
                  <a:schemeClr val="tx1">
                    <a:lumMod val="65000"/>
                    <a:lumOff val="35000"/>
                  </a:schemeClr>
                </a:solidFill>
                <a:latin typeface="微软雅黑" pitchFamily="34" charset="-122"/>
                <a:ea typeface="微软雅黑" pitchFamily="34" charset="-122"/>
              </a:rPr>
              <a:t>®</a:t>
            </a:r>
            <a:r>
              <a:rPr lang="zh-CN" altLang="en-US" sz="1050" dirty="0">
                <a:solidFill>
                  <a:schemeClr val="tx1">
                    <a:lumMod val="65000"/>
                    <a:lumOff val="35000"/>
                  </a:schemeClr>
                </a:solidFill>
                <a:latin typeface="微软雅黑" pitchFamily="34" charset="-122"/>
                <a:ea typeface="微软雅黑" pitchFamily="34" charset="-122"/>
              </a:rPr>
              <a:t>、</a:t>
            </a:r>
            <a:r>
              <a:rPr lang="en-US" altLang="zh-CN" sz="1050" dirty="0">
                <a:solidFill>
                  <a:schemeClr val="tx1">
                    <a:lumMod val="65000"/>
                    <a:lumOff val="35000"/>
                  </a:schemeClr>
                </a:solidFill>
                <a:latin typeface="微软雅黑" pitchFamily="34" charset="-122"/>
                <a:ea typeface="微软雅黑" pitchFamily="34" charset="-122"/>
              </a:rPr>
              <a:t>MVS/ESA</a:t>
            </a:r>
            <a:r>
              <a:rPr lang="zh-CN" altLang="en-US" sz="1050" dirty="0">
                <a:solidFill>
                  <a:schemeClr val="tx1">
                    <a:lumMod val="65000"/>
                    <a:lumOff val="35000"/>
                  </a:schemeClr>
                </a:solidFill>
                <a:latin typeface="微软雅黑" pitchFamily="34" charset="-122"/>
                <a:ea typeface="微软雅黑" pitchFamily="34" charset="-122"/>
              </a:rPr>
              <a:t>、</a:t>
            </a:r>
            <a:r>
              <a:rPr lang="en-US" altLang="zh-CN" sz="1050" dirty="0">
                <a:solidFill>
                  <a:schemeClr val="tx1">
                    <a:lumMod val="65000"/>
                    <a:lumOff val="35000"/>
                  </a:schemeClr>
                </a:solidFill>
                <a:latin typeface="微软雅黑" pitchFamily="34" charset="-122"/>
                <a:ea typeface="微软雅黑" pitchFamily="34" charset="-122"/>
              </a:rPr>
              <a:t>AIX®</a:t>
            </a:r>
            <a:r>
              <a:rPr lang="zh-CN" altLang="en-US" sz="1050" dirty="0">
                <a:solidFill>
                  <a:schemeClr val="tx1">
                    <a:lumMod val="65000"/>
                    <a:lumOff val="35000"/>
                  </a:schemeClr>
                </a:solidFill>
                <a:latin typeface="微软雅黑" pitchFamily="34" charset="-122"/>
                <a:ea typeface="微软雅黑" pitchFamily="34" charset="-122"/>
              </a:rPr>
              <a:t>、</a:t>
            </a:r>
            <a:r>
              <a:rPr lang="en-US" altLang="zh-CN" sz="1050" dirty="0">
                <a:solidFill>
                  <a:schemeClr val="tx1">
                    <a:lumMod val="65000"/>
                    <a:lumOff val="35000"/>
                  </a:schemeClr>
                </a:solidFill>
                <a:latin typeface="微软雅黑" pitchFamily="34" charset="-122"/>
                <a:ea typeface="微软雅黑" pitchFamily="34" charset="-122"/>
              </a:rPr>
              <a:t>S/390®</a:t>
            </a:r>
            <a:r>
              <a:rPr lang="zh-CN" altLang="en-US" sz="1050" dirty="0">
                <a:solidFill>
                  <a:schemeClr val="tx1">
                    <a:lumMod val="65000"/>
                    <a:lumOff val="35000"/>
                  </a:schemeClr>
                </a:solidFill>
                <a:latin typeface="微软雅黑" pitchFamily="34" charset="-122"/>
                <a:ea typeface="微软雅黑" pitchFamily="34" charset="-122"/>
              </a:rPr>
              <a:t>、</a:t>
            </a:r>
            <a:r>
              <a:rPr lang="en-US" altLang="zh-CN" sz="1050" dirty="0">
                <a:solidFill>
                  <a:schemeClr val="tx1">
                    <a:lumMod val="65000"/>
                    <a:lumOff val="35000"/>
                  </a:schemeClr>
                </a:solidFill>
                <a:latin typeface="微软雅黑" pitchFamily="34" charset="-122"/>
                <a:ea typeface="微软雅黑" pitchFamily="34" charset="-122"/>
              </a:rPr>
              <a:t>AS/400®</a:t>
            </a:r>
            <a:r>
              <a:rPr lang="zh-CN" altLang="en-US" sz="1050" dirty="0">
                <a:solidFill>
                  <a:schemeClr val="tx1">
                    <a:lumMod val="65000"/>
                    <a:lumOff val="35000"/>
                  </a:schemeClr>
                </a:solidFill>
                <a:latin typeface="微软雅黑" pitchFamily="34" charset="-122"/>
                <a:ea typeface="微软雅黑" pitchFamily="34" charset="-122"/>
              </a:rPr>
              <a:t>、</a:t>
            </a:r>
            <a:r>
              <a:rPr lang="en-US" altLang="zh-CN" sz="1050" dirty="0">
                <a:solidFill>
                  <a:schemeClr val="tx1">
                    <a:lumMod val="65000"/>
                    <a:lumOff val="35000"/>
                  </a:schemeClr>
                </a:solidFill>
                <a:latin typeface="微软雅黑" pitchFamily="34" charset="-122"/>
                <a:ea typeface="微软雅黑" pitchFamily="34" charset="-122"/>
              </a:rPr>
              <a:t>OS/390®</a:t>
            </a:r>
            <a:r>
              <a:rPr lang="zh-CN" altLang="en-US" sz="1050" dirty="0">
                <a:solidFill>
                  <a:schemeClr val="tx1">
                    <a:lumMod val="65000"/>
                    <a:lumOff val="35000"/>
                  </a:schemeClr>
                </a:solidFill>
                <a:latin typeface="微软雅黑" pitchFamily="34" charset="-122"/>
                <a:ea typeface="微软雅黑" pitchFamily="34" charset="-122"/>
              </a:rPr>
              <a:t>、</a:t>
            </a:r>
            <a:r>
              <a:rPr lang="en-US" altLang="zh-CN" sz="1050" dirty="0">
                <a:solidFill>
                  <a:schemeClr val="tx1">
                    <a:lumMod val="65000"/>
                    <a:lumOff val="35000"/>
                  </a:schemeClr>
                </a:solidFill>
                <a:latin typeface="微软雅黑" pitchFamily="34" charset="-122"/>
                <a:ea typeface="微软雅黑" pitchFamily="34" charset="-122"/>
              </a:rPr>
              <a:t>OS/400®</a:t>
            </a:r>
            <a:r>
              <a:rPr lang="zh-CN" altLang="en-US" sz="1050" dirty="0">
                <a:solidFill>
                  <a:schemeClr val="tx1">
                    <a:lumMod val="65000"/>
                    <a:lumOff val="35000"/>
                  </a:schemeClr>
                </a:solidFill>
                <a:latin typeface="微软雅黑" pitchFamily="34" charset="-122"/>
                <a:ea typeface="微软雅黑" pitchFamily="34" charset="-122"/>
              </a:rPr>
              <a:t>、</a:t>
            </a:r>
            <a:r>
              <a:rPr lang="en-US" altLang="zh-CN" sz="1050" dirty="0">
                <a:solidFill>
                  <a:schemeClr val="tx1">
                    <a:lumMod val="65000"/>
                    <a:lumOff val="35000"/>
                  </a:schemeClr>
                </a:solidFill>
                <a:latin typeface="微软雅黑" pitchFamily="34" charset="-122"/>
                <a:ea typeface="微软雅黑" pitchFamily="34" charset="-122"/>
              </a:rPr>
              <a:t>iSeries</a:t>
            </a:r>
            <a:r>
              <a:rPr lang="zh-CN" altLang="en-US" sz="1050" dirty="0">
                <a:solidFill>
                  <a:schemeClr val="tx1">
                    <a:lumMod val="65000"/>
                    <a:lumOff val="35000"/>
                  </a:schemeClr>
                </a:solidFill>
                <a:latin typeface="微软雅黑" pitchFamily="34" charset="-122"/>
                <a:ea typeface="微软雅黑" pitchFamily="34" charset="-122"/>
              </a:rPr>
              <a:t>、</a:t>
            </a:r>
            <a:r>
              <a:rPr lang="en-US" altLang="zh-CN" sz="1050" dirty="0" err="1">
                <a:solidFill>
                  <a:schemeClr val="tx1">
                    <a:lumMod val="65000"/>
                    <a:lumOff val="35000"/>
                  </a:schemeClr>
                </a:solidFill>
                <a:latin typeface="微软雅黑" pitchFamily="34" charset="-122"/>
                <a:ea typeface="微软雅黑" pitchFamily="34" charset="-122"/>
              </a:rPr>
              <a:t>pSeries</a:t>
            </a:r>
            <a:r>
              <a:rPr lang="zh-CN" altLang="en-US" sz="1050" dirty="0">
                <a:solidFill>
                  <a:schemeClr val="tx1">
                    <a:lumMod val="65000"/>
                    <a:lumOff val="35000"/>
                  </a:schemeClr>
                </a:solidFill>
                <a:latin typeface="微软雅黑" pitchFamily="34" charset="-122"/>
                <a:ea typeface="微软雅黑" pitchFamily="34" charset="-122"/>
              </a:rPr>
              <a:t>、</a:t>
            </a:r>
            <a:r>
              <a:rPr lang="en-US" altLang="zh-CN" sz="1050" dirty="0" err="1">
                <a:solidFill>
                  <a:schemeClr val="tx1">
                    <a:lumMod val="65000"/>
                    <a:lumOff val="35000"/>
                  </a:schemeClr>
                </a:solidFill>
                <a:latin typeface="微软雅黑" pitchFamily="34" charset="-122"/>
                <a:ea typeface="微软雅黑" pitchFamily="34" charset="-122"/>
              </a:rPr>
              <a:t>xSeries</a:t>
            </a:r>
            <a:r>
              <a:rPr lang="zh-CN" altLang="en-US" sz="1050" dirty="0">
                <a:solidFill>
                  <a:schemeClr val="tx1">
                    <a:lumMod val="65000"/>
                    <a:lumOff val="35000"/>
                  </a:schemeClr>
                </a:solidFill>
                <a:latin typeface="微软雅黑" pitchFamily="34" charset="-122"/>
                <a:ea typeface="微软雅黑" pitchFamily="34" charset="-122"/>
              </a:rPr>
              <a:t>、</a:t>
            </a:r>
            <a:r>
              <a:rPr lang="en-US" altLang="zh-CN" sz="1050" dirty="0" err="1">
                <a:solidFill>
                  <a:schemeClr val="tx1">
                    <a:lumMod val="65000"/>
                    <a:lumOff val="35000"/>
                  </a:schemeClr>
                </a:solidFill>
                <a:latin typeface="微软雅黑" pitchFamily="34" charset="-122"/>
                <a:ea typeface="微软雅黑" pitchFamily="34" charset="-122"/>
              </a:rPr>
              <a:t>zSeries</a:t>
            </a:r>
            <a:r>
              <a:rPr lang="zh-CN" altLang="en-US" sz="1050" dirty="0">
                <a:solidFill>
                  <a:schemeClr val="tx1">
                    <a:lumMod val="65000"/>
                    <a:lumOff val="35000"/>
                  </a:schemeClr>
                </a:solidFill>
                <a:latin typeface="微软雅黑" pitchFamily="34" charset="-122"/>
                <a:ea typeface="微软雅黑" pitchFamily="34" charset="-122"/>
              </a:rPr>
              <a:t>、</a:t>
            </a:r>
            <a:r>
              <a:rPr lang="en-US" altLang="zh-CN" sz="1050" dirty="0">
                <a:solidFill>
                  <a:schemeClr val="tx1">
                    <a:lumMod val="65000"/>
                    <a:lumOff val="35000"/>
                  </a:schemeClr>
                </a:solidFill>
                <a:latin typeface="微软雅黑" pitchFamily="34" charset="-122"/>
                <a:ea typeface="微软雅黑" pitchFamily="34" charset="-122"/>
              </a:rPr>
              <a:t>z/OS</a:t>
            </a:r>
            <a:r>
              <a:rPr lang="zh-CN" altLang="en-US" sz="1050" dirty="0">
                <a:solidFill>
                  <a:schemeClr val="tx1">
                    <a:lumMod val="65000"/>
                    <a:lumOff val="35000"/>
                  </a:schemeClr>
                </a:solidFill>
                <a:latin typeface="微软雅黑" pitchFamily="34" charset="-122"/>
                <a:ea typeface="微软雅黑" pitchFamily="34" charset="-122"/>
              </a:rPr>
              <a:t>、</a:t>
            </a:r>
            <a:r>
              <a:rPr lang="en-US" altLang="zh-CN" sz="1050" dirty="0">
                <a:solidFill>
                  <a:schemeClr val="tx1">
                    <a:lumMod val="65000"/>
                    <a:lumOff val="35000"/>
                  </a:schemeClr>
                </a:solidFill>
                <a:latin typeface="微软雅黑" pitchFamily="34" charset="-122"/>
                <a:ea typeface="微软雅黑" pitchFamily="34" charset="-122"/>
              </a:rPr>
              <a:t>AFP</a:t>
            </a:r>
            <a:r>
              <a:rPr lang="zh-CN" altLang="en-US" sz="1050" dirty="0">
                <a:solidFill>
                  <a:schemeClr val="tx1">
                    <a:lumMod val="65000"/>
                    <a:lumOff val="35000"/>
                  </a:schemeClr>
                </a:solidFill>
                <a:latin typeface="微软雅黑" pitchFamily="34" charset="-122"/>
                <a:ea typeface="微软雅黑" pitchFamily="34" charset="-122"/>
              </a:rPr>
              <a:t>、</a:t>
            </a:r>
            <a:r>
              <a:rPr lang="en-US" altLang="zh-CN" sz="1050" dirty="0">
                <a:solidFill>
                  <a:schemeClr val="tx1">
                    <a:lumMod val="65000"/>
                    <a:lumOff val="35000"/>
                  </a:schemeClr>
                </a:solidFill>
                <a:latin typeface="微软雅黑" pitchFamily="34" charset="-122"/>
                <a:ea typeface="微软雅黑" pitchFamily="34" charset="-122"/>
              </a:rPr>
              <a:t>Intelligent Miner</a:t>
            </a:r>
            <a:r>
              <a:rPr lang="zh-CN" altLang="en-US" sz="1050" dirty="0">
                <a:solidFill>
                  <a:schemeClr val="tx1">
                    <a:lumMod val="65000"/>
                    <a:lumOff val="35000"/>
                  </a:schemeClr>
                </a:solidFill>
                <a:latin typeface="微软雅黑" pitchFamily="34" charset="-122"/>
                <a:ea typeface="微软雅黑" pitchFamily="34" charset="-122"/>
              </a:rPr>
              <a:t>、</a:t>
            </a:r>
            <a:r>
              <a:rPr lang="en-US" altLang="zh-CN" sz="1050" dirty="0">
                <a:solidFill>
                  <a:schemeClr val="tx1">
                    <a:lumMod val="65000"/>
                    <a:lumOff val="35000"/>
                  </a:schemeClr>
                </a:solidFill>
                <a:latin typeface="微软雅黑" pitchFamily="34" charset="-122"/>
                <a:ea typeface="微软雅黑" pitchFamily="34" charset="-122"/>
              </a:rPr>
              <a:t>WebSphere®</a:t>
            </a:r>
            <a:r>
              <a:rPr lang="zh-CN" altLang="en-US" sz="1050" dirty="0">
                <a:solidFill>
                  <a:schemeClr val="tx1">
                    <a:lumMod val="65000"/>
                    <a:lumOff val="35000"/>
                  </a:schemeClr>
                </a:solidFill>
                <a:latin typeface="微软雅黑" pitchFamily="34" charset="-122"/>
                <a:ea typeface="微软雅黑" pitchFamily="34" charset="-122"/>
              </a:rPr>
              <a:t>、</a:t>
            </a:r>
            <a:r>
              <a:rPr lang="en-US" altLang="zh-CN" sz="1050" dirty="0" err="1">
                <a:solidFill>
                  <a:schemeClr val="tx1">
                    <a:lumMod val="65000"/>
                    <a:lumOff val="35000"/>
                  </a:schemeClr>
                </a:solidFill>
                <a:latin typeface="微软雅黑" pitchFamily="34" charset="-122"/>
                <a:ea typeface="微软雅黑" pitchFamily="34" charset="-122"/>
              </a:rPr>
              <a:t>Netfinity</a:t>
            </a:r>
            <a:r>
              <a:rPr lang="en-US" altLang="zh-CN" sz="1050" dirty="0">
                <a:solidFill>
                  <a:schemeClr val="tx1">
                    <a:lumMod val="65000"/>
                    <a:lumOff val="35000"/>
                  </a:schemeClr>
                </a:solidFill>
                <a:latin typeface="微软雅黑" pitchFamily="34" charset="-122"/>
                <a:ea typeface="微软雅黑" pitchFamily="34" charset="-122"/>
              </a:rPr>
              <a:t>®</a:t>
            </a:r>
            <a:r>
              <a:rPr lang="zh-CN" altLang="en-US" sz="1050" dirty="0">
                <a:solidFill>
                  <a:schemeClr val="tx1">
                    <a:lumMod val="65000"/>
                    <a:lumOff val="35000"/>
                  </a:schemeClr>
                </a:solidFill>
                <a:latin typeface="微软雅黑" pitchFamily="34" charset="-122"/>
                <a:ea typeface="微软雅黑" pitchFamily="34" charset="-122"/>
              </a:rPr>
              <a:t>、</a:t>
            </a:r>
            <a:r>
              <a:rPr lang="en-US" altLang="zh-CN" sz="1050" dirty="0">
                <a:solidFill>
                  <a:schemeClr val="tx1">
                    <a:lumMod val="65000"/>
                    <a:lumOff val="35000"/>
                  </a:schemeClr>
                </a:solidFill>
                <a:latin typeface="微软雅黑" pitchFamily="34" charset="-122"/>
                <a:ea typeface="微软雅黑" pitchFamily="34" charset="-122"/>
              </a:rPr>
              <a:t>Tivoli®</a:t>
            </a:r>
            <a:r>
              <a:rPr lang="zh-CN" altLang="en-US" sz="1050" dirty="0">
                <a:solidFill>
                  <a:schemeClr val="tx1">
                    <a:lumMod val="65000"/>
                    <a:lumOff val="35000"/>
                  </a:schemeClr>
                </a:solidFill>
                <a:latin typeface="微软雅黑" pitchFamily="34" charset="-122"/>
                <a:ea typeface="微软雅黑" pitchFamily="34" charset="-122"/>
              </a:rPr>
              <a:t>、</a:t>
            </a:r>
            <a:r>
              <a:rPr lang="en-US" altLang="zh-CN" sz="1050" dirty="0">
                <a:solidFill>
                  <a:schemeClr val="tx1">
                    <a:lumMod val="65000"/>
                    <a:lumOff val="35000"/>
                  </a:schemeClr>
                </a:solidFill>
                <a:latin typeface="微软雅黑" pitchFamily="34" charset="-122"/>
                <a:ea typeface="微软雅黑" pitchFamily="34" charset="-122"/>
              </a:rPr>
              <a:t>Informix </a:t>
            </a:r>
            <a:r>
              <a:rPr lang="zh-CN" altLang="en-US" sz="1050" dirty="0">
                <a:solidFill>
                  <a:schemeClr val="tx1">
                    <a:lumMod val="65000"/>
                    <a:lumOff val="35000"/>
                  </a:schemeClr>
                </a:solidFill>
                <a:latin typeface="微软雅黑" pitchFamily="34" charset="-122"/>
                <a:ea typeface="微软雅黑" pitchFamily="34" charset="-122"/>
              </a:rPr>
              <a:t>和</a:t>
            </a:r>
            <a:r>
              <a:rPr lang="en-US" altLang="zh-CN" sz="1050" dirty="0">
                <a:solidFill>
                  <a:schemeClr val="tx1">
                    <a:lumMod val="65000"/>
                    <a:lumOff val="35000"/>
                  </a:schemeClr>
                </a:solidFill>
                <a:latin typeface="微软雅黑" pitchFamily="34" charset="-122"/>
                <a:ea typeface="微软雅黑" pitchFamily="34" charset="-122"/>
              </a:rPr>
              <a:t>Informix® </a:t>
            </a:r>
            <a:r>
              <a:rPr lang="zh-CN" altLang="en-US" sz="1050" dirty="0">
                <a:solidFill>
                  <a:schemeClr val="tx1">
                    <a:lumMod val="65000"/>
                    <a:lumOff val="35000"/>
                  </a:schemeClr>
                </a:solidFill>
                <a:latin typeface="微软雅黑" pitchFamily="34" charset="-122"/>
                <a:ea typeface="微软雅黑" pitchFamily="34" charset="-122"/>
              </a:rPr>
              <a:t>动态</a:t>
            </a:r>
            <a:r>
              <a:rPr lang="en-US" altLang="zh-CN" sz="1050" dirty="0" err="1">
                <a:solidFill>
                  <a:schemeClr val="tx1">
                    <a:lumMod val="65000"/>
                    <a:lumOff val="35000"/>
                  </a:schemeClr>
                </a:solidFill>
                <a:latin typeface="微软雅黑" pitchFamily="34" charset="-122"/>
                <a:ea typeface="微软雅黑" pitchFamily="34" charset="-122"/>
              </a:rPr>
              <a:t>ServerTM</a:t>
            </a:r>
            <a:r>
              <a:rPr lang="en-US" altLang="zh-CN" sz="1050" dirty="0">
                <a:solidFill>
                  <a:schemeClr val="tx1">
                    <a:lumMod val="65000"/>
                    <a:lumOff val="35000"/>
                  </a:schemeClr>
                </a:solidFill>
                <a:latin typeface="微软雅黑" pitchFamily="34" charset="-122"/>
                <a:ea typeface="微软雅黑" pitchFamily="34" charset="-122"/>
              </a:rPr>
              <a:t> </a:t>
            </a:r>
            <a:r>
              <a:rPr lang="zh-CN" altLang="en-US" sz="1050" dirty="0">
                <a:solidFill>
                  <a:schemeClr val="tx1">
                    <a:lumMod val="65000"/>
                    <a:lumOff val="35000"/>
                  </a:schemeClr>
                </a:solidFill>
                <a:latin typeface="微软雅黑" pitchFamily="34" charset="-122"/>
                <a:ea typeface="微软雅黑" pitchFamily="34" charset="-122"/>
              </a:rPr>
              <a:t>是国际商业机器公司在美国或其他公司的商标。</a:t>
            </a:r>
          </a:p>
          <a:p>
            <a:pPr>
              <a:spcBef>
                <a:spcPts val="500"/>
              </a:spcBef>
              <a:defRPr/>
            </a:pPr>
            <a:r>
              <a:rPr lang="en-US" altLang="zh-CN" sz="1050" dirty="0">
                <a:solidFill>
                  <a:schemeClr val="tx1">
                    <a:lumMod val="65000"/>
                    <a:lumOff val="35000"/>
                  </a:schemeClr>
                </a:solidFill>
                <a:latin typeface="微软雅黑" pitchFamily="34" charset="-122"/>
                <a:ea typeface="微软雅黑" pitchFamily="34" charset="-122"/>
              </a:rPr>
              <a:t>ORACLE® </a:t>
            </a:r>
            <a:r>
              <a:rPr lang="zh-CN" altLang="en-US" sz="1050" dirty="0">
                <a:solidFill>
                  <a:schemeClr val="tx1">
                    <a:lumMod val="65000"/>
                    <a:lumOff val="35000"/>
                  </a:schemeClr>
                </a:solidFill>
                <a:latin typeface="微软雅黑" pitchFamily="34" charset="-122"/>
                <a:ea typeface="微软雅黑" pitchFamily="34" charset="-122"/>
              </a:rPr>
              <a:t>是</a:t>
            </a:r>
            <a:r>
              <a:rPr lang="en-US" altLang="zh-CN" sz="1050" dirty="0">
                <a:solidFill>
                  <a:schemeClr val="tx1">
                    <a:lumMod val="65000"/>
                    <a:lumOff val="35000"/>
                  </a:schemeClr>
                </a:solidFill>
                <a:latin typeface="微软雅黑" pitchFamily="34" charset="-122"/>
                <a:ea typeface="微软雅黑" pitchFamily="34" charset="-122"/>
              </a:rPr>
              <a:t>ORACLE </a:t>
            </a:r>
            <a:r>
              <a:rPr lang="zh-CN" altLang="en-US" sz="1050" dirty="0">
                <a:solidFill>
                  <a:schemeClr val="tx1">
                    <a:lumMod val="65000"/>
                    <a:lumOff val="35000"/>
                  </a:schemeClr>
                </a:solidFill>
                <a:latin typeface="微软雅黑" pitchFamily="34" charset="-122"/>
                <a:ea typeface="微软雅黑" pitchFamily="34" charset="-122"/>
              </a:rPr>
              <a:t>公司的注册商标。</a:t>
            </a:r>
          </a:p>
          <a:p>
            <a:pPr>
              <a:spcBef>
                <a:spcPts val="500"/>
              </a:spcBef>
              <a:defRPr/>
            </a:pPr>
            <a:r>
              <a:rPr lang="en-US" altLang="zh-CN" sz="1050" dirty="0">
                <a:solidFill>
                  <a:schemeClr val="tx1">
                    <a:lumMod val="65000"/>
                    <a:lumOff val="35000"/>
                  </a:schemeClr>
                </a:solidFill>
                <a:latin typeface="微软雅黑" pitchFamily="34" charset="-122"/>
                <a:ea typeface="微软雅黑" pitchFamily="34" charset="-122"/>
              </a:rPr>
              <a:t>UNIX®</a:t>
            </a:r>
            <a:r>
              <a:rPr lang="zh-CN" altLang="en-US" sz="1050" dirty="0">
                <a:solidFill>
                  <a:schemeClr val="tx1">
                    <a:lumMod val="65000"/>
                    <a:lumOff val="35000"/>
                  </a:schemeClr>
                </a:solidFill>
                <a:latin typeface="微软雅黑" pitchFamily="34" charset="-122"/>
                <a:ea typeface="微软雅黑" pitchFamily="34" charset="-122"/>
              </a:rPr>
              <a:t>是</a:t>
            </a:r>
            <a:r>
              <a:rPr lang="en-US" altLang="zh-CN" sz="1050" dirty="0">
                <a:solidFill>
                  <a:schemeClr val="tx1">
                    <a:lumMod val="65000"/>
                    <a:lumOff val="35000"/>
                  </a:schemeClr>
                </a:solidFill>
                <a:latin typeface="微软雅黑" pitchFamily="34" charset="-122"/>
                <a:ea typeface="微软雅黑" pitchFamily="34" charset="-122"/>
              </a:rPr>
              <a:t>UNIX INTERNATIONAL CO.,LIMTED</a:t>
            </a:r>
            <a:r>
              <a:rPr lang="zh-CN" altLang="en-US" sz="1050" dirty="0">
                <a:solidFill>
                  <a:schemeClr val="tx1">
                    <a:lumMod val="65000"/>
                    <a:lumOff val="35000"/>
                  </a:schemeClr>
                </a:solidFill>
                <a:latin typeface="微软雅黑" pitchFamily="34" charset="-122"/>
                <a:ea typeface="微软雅黑" pitchFamily="34" charset="-122"/>
              </a:rPr>
              <a:t>的注册商标、</a:t>
            </a:r>
            <a:r>
              <a:rPr lang="en-US" altLang="zh-CN" sz="1050" dirty="0">
                <a:solidFill>
                  <a:schemeClr val="tx1">
                    <a:lumMod val="65000"/>
                    <a:lumOff val="35000"/>
                  </a:schemeClr>
                </a:solidFill>
                <a:latin typeface="微软雅黑" pitchFamily="34" charset="-122"/>
                <a:ea typeface="微软雅黑" pitchFamily="34" charset="-122"/>
              </a:rPr>
              <a:t>OSF/1® </a:t>
            </a:r>
            <a:r>
              <a:rPr lang="zh-CN" altLang="en-US" sz="1050" dirty="0">
                <a:solidFill>
                  <a:schemeClr val="tx1">
                    <a:lumMod val="65000"/>
                    <a:lumOff val="35000"/>
                  </a:schemeClr>
                </a:solidFill>
                <a:latin typeface="微软雅黑" pitchFamily="34" charset="-122"/>
                <a:ea typeface="微软雅黑" pitchFamily="34" charset="-122"/>
              </a:rPr>
              <a:t>和</a:t>
            </a:r>
            <a:r>
              <a:rPr lang="en-US" altLang="zh-CN" sz="1050" dirty="0">
                <a:solidFill>
                  <a:schemeClr val="tx1">
                    <a:lumMod val="65000"/>
                    <a:lumOff val="35000"/>
                  </a:schemeClr>
                </a:solidFill>
                <a:latin typeface="微软雅黑" pitchFamily="34" charset="-122"/>
                <a:ea typeface="微软雅黑" pitchFamily="34" charset="-122"/>
              </a:rPr>
              <a:t>Motif® </a:t>
            </a:r>
            <a:r>
              <a:rPr lang="zh-CN" altLang="en-US" sz="1050" dirty="0">
                <a:solidFill>
                  <a:schemeClr val="tx1">
                    <a:lumMod val="65000"/>
                    <a:lumOff val="35000"/>
                  </a:schemeClr>
                </a:solidFill>
                <a:latin typeface="微软雅黑" pitchFamily="34" charset="-122"/>
                <a:ea typeface="微软雅黑" pitchFamily="34" charset="-122"/>
              </a:rPr>
              <a:t>是</a:t>
            </a:r>
            <a:r>
              <a:rPr lang="en-US" altLang="zh-CN" sz="1050" dirty="0">
                <a:solidFill>
                  <a:schemeClr val="tx1">
                    <a:lumMod val="65000"/>
                    <a:lumOff val="35000"/>
                  </a:schemeClr>
                </a:solidFill>
                <a:latin typeface="微软雅黑" pitchFamily="34" charset="-122"/>
                <a:ea typeface="微软雅黑" pitchFamily="34" charset="-122"/>
              </a:rPr>
              <a:t>Open Group </a:t>
            </a:r>
            <a:r>
              <a:rPr lang="zh-CN" altLang="en-US" sz="1050" dirty="0">
                <a:solidFill>
                  <a:schemeClr val="tx1">
                    <a:lumMod val="65000"/>
                    <a:lumOff val="35000"/>
                  </a:schemeClr>
                </a:solidFill>
                <a:latin typeface="微软雅黑" pitchFamily="34" charset="-122"/>
                <a:ea typeface="微软雅黑" pitchFamily="34" charset="-122"/>
              </a:rPr>
              <a:t>的注册商标。</a:t>
            </a:r>
          </a:p>
          <a:p>
            <a:pPr>
              <a:spcBef>
                <a:spcPts val="500"/>
              </a:spcBef>
              <a:defRPr/>
            </a:pPr>
            <a:r>
              <a:rPr lang="en-US" altLang="zh-CN" sz="1050" dirty="0">
                <a:solidFill>
                  <a:schemeClr val="tx1">
                    <a:lumMod val="65000"/>
                    <a:lumOff val="35000"/>
                  </a:schemeClr>
                </a:solidFill>
                <a:latin typeface="微软雅黑" pitchFamily="34" charset="-122"/>
                <a:ea typeface="微软雅黑" pitchFamily="34" charset="-122"/>
              </a:rPr>
              <a:t>Citrix®</a:t>
            </a:r>
            <a:r>
              <a:rPr lang="zh-CN" altLang="en-US" sz="1050" dirty="0">
                <a:solidFill>
                  <a:schemeClr val="tx1">
                    <a:lumMod val="65000"/>
                    <a:lumOff val="35000"/>
                  </a:schemeClr>
                </a:solidFill>
                <a:latin typeface="微软雅黑" pitchFamily="34" charset="-122"/>
                <a:ea typeface="微软雅黑" pitchFamily="34" charset="-122"/>
              </a:rPr>
              <a:t>、</a:t>
            </a:r>
            <a:r>
              <a:rPr lang="en-US" altLang="zh-CN" sz="1050" dirty="0">
                <a:solidFill>
                  <a:schemeClr val="tx1">
                    <a:lumMod val="65000"/>
                    <a:lumOff val="35000"/>
                  </a:schemeClr>
                </a:solidFill>
                <a:latin typeface="微软雅黑" pitchFamily="34" charset="-122"/>
                <a:ea typeface="微软雅黑" pitchFamily="34" charset="-122"/>
              </a:rPr>
              <a:t>Citrix </a:t>
            </a:r>
            <a:r>
              <a:rPr lang="zh-CN" altLang="en-US" sz="1050" dirty="0">
                <a:solidFill>
                  <a:schemeClr val="tx1">
                    <a:lumMod val="65000"/>
                    <a:lumOff val="35000"/>
                  </a:schemeClr>
                </a:solidFill>
                <a:latin typeface="微软雅黑" pitchFamily="34" charset="-122"/>
                <a:ea typeface="微软雅黑" pitchFamily="34" charset="-122"/>
              </a:rPr>
              <a:t>徽标、</a:t>
            </a:r>
            <a:r>
              <a:rPr lang="en-US" altLang="zh-CN" sz="1050" dirty="0">
                <a:solidFill>
                  <a:schemeClr val="tx1">
                    <a:lumMod val="65000"/>
                    <a:lumOff val="35000"/>
                  </a:schemeClr>
                </a:solidFill>
                <a:latin typeface="微软雅黑" pitchFamily="34" charset="-122"/>
                <a:ea typeface="微软雅黑" pitchFamily="34" charset="-122"/>
              </a:rPr>
              <a:t>ICA</a:t>
            </a:r>
            <a:r>
              <a:rPr lang="zh-CN" altLang="en-US" sz="1050" dirty="0">
                <a:solidFill>
                  <a:schemeClr val="tx1">
                    <a:lumMod val="65000"/>
                    <a:lumOff val="35000"/>
                  </a:schemeClr>
                </a:solidFill>
                <a:latin typeface="微软雅黑" pitchFamily="34" charset="-122"/>
                <a:ea typeface="微软雅黑" pitchFamily="34" charset="-122"/>
              </a:rPr>
              <a:t>、</a:t>
            </a:r>
            <a:r>
              <a:rPr lang="en-US" altLang="zh-CN" sz="1050" dirty="0">
                <a:solidFill>
                  <a:schemeClr val="tx1">
                    <a:lumMod val="65000"/>
                    <a:lumOff val="35000"/>
                  </a:schemeClr>
                </a:solidFill>
                <a:latin typeface="微软雅黑" pitchFamily="34" charset="-122"/>
                <a:ea typeface="微软雅黑" pitchFamily="34" charset="-122"/>
              </a:rPr>
              <a:t>Program Neighborhood® </a:t>
            </a:r>
            <a:r>
              <a:rPr lang="zh-CN" altLang="en-US" sz="1050" dirty="0">
                <a:solidFill>
                  <a:schemeClr val="tx1">
                    <a:lumMod val="65000"/>
                    <a:lumOff val="35000"/>
                  </a:schemeClr>
                </a:solidFill>
                <a:latin typeface="微软雅黑" pitchFamily="34" charset="-122"/>
                <a:ea typeface="微软雅黑" pitchFamily="34" charset="-122"/>
              </a:rPr>
              <a:t>、</a:t>
            </a:r>
            <a:r>
              <a:rPr lang="en-US" altLang="zh-CN" sz="1050" dirty="0" err="1">
                <a:solidFill>
                  <a:schemeClr val="tx1">
                    <a:lumMod val="65000"/>
                    <a:lumOff val="35000"/>
                  </a:schemeClr>
                </a:solidFill>
                <a:latin typeface="微软雅黑" pitchFamily="34" charset="-122"/>
                <a:ea typeface="微软雅黑" pitchFamily="34" charset="-122"/>
              </a:rPr>
              <a:t>MetaFrame</a:t>
            </a:r>
            <a:r>
              <a:rPr lang="en-US" altLang="zh-CN" sz="1050" dirty="0">
                <a:solidFill>
                  <a:schemeClr val="tx1">
                    <a:lumMod val="65000"/>
                    <a:lumOff val="35000"/>
                  </a:schemeClr>
                </a:solidFill>
                <a:latin typeface="微软雅黑" pitchFamily="34" charset="-122"/>
                <a:ea typeface="微软雅黑" pitchFamily="34" charset="-122"/>
              </a:rPr>
              <a:t>® </a:t>
            </a:r>
            <a:r>
              <a:rPr lang="zh-CN" altLang="en-US" sz="1050" dirty="0">
                <a:solidFill>
                  <a:schemeClr val="tx1">
                    <a:lumMod val="65000"/>
                    <a:lumOff val="35000"/>
                  </a:schemeClr>
                </a:solidFill>
                <a:latin typeface="微软雅黑" pitchFamily="34" charset="-122"/>
                <a:ea typeface="微软雅黑" pitchFamily="34" charset="-122"/>
              </a:rPr>
              <a:t>、</a:t>
            </a:r>
            <a:r>
              <a:rPr lang="en-US" altLang="zh-CN" sz="1050" dirty="0" err="1">
                <a:solidFill>
                  <a:schemeClr val="tx1">
                    <a:lumMod val="65000"/>
                    <a:lumOff val="35000"/>
                  </a:schemeClr>
                </a:solidFill>
                <a:latin typeface="微软雅黑" pitchFamily="34" charset="-122"/>
                <a:ea typeface="微软雅黑" pitchFamily="34" charset="-122"/>
              </a:rPr>
              <a:t>WinFrame</a:t>
            </a:r>
            <a:r>
              <a:rPr lang="en-US" altLang="zh-CN" sz="1050" dirty="0">
                <a:solidFill>
                  <a:schemeClr val="tx1">
                    <a:lumMod val="65000"/>
                    <a:lumOff val="35000"/>
                  </a:schemeClr>
                </a:solidFill>
                <a:latin typeface="微软雅黑" pitchFamily="34" charset="-122"/>
                <a:ea typeface="微软雅黑" pitchFamily="34" charset="-122"/>
              </a:rPr>
              <a:t>® </a:t>
            </a:r>
            <a:r>
              <a:rPr lang="zh-CN" altLang="en-US" sz="1050" dirty="0">
                <a:solidFill>
                  <a:schemeClr val="tx1">
                    <a:lumMod val="65000"/>
                    <a:lumOff val="35000"/>
                  </a:schemeClr>
                </a:solidFill>
                <a:latin typeface="微软雅黑" pitchFamily="34" charset="-122"/>
                <a:ea typeface="微软雅黑" pitchFamily="34" charset="-122"/>
              </a:rPr>
              <a:t>、</a:t>
            </a:r>
            <a:r>
              <a:rPr lang="en-US" altLang="zh-CN" sz="1050" dirty="0" err="1">
                <a:solidFill>
                  <a:schemeClr val="tx1">
                    <a:lumMod val="65000"/>
                    <a:lumOff val="35000"/>
                  </a:schemeClr>
                </a:solidFill>
                <a:latin typeface="微软雅黑" pitchFamily="34" charset="-122"/>
                <a:ea typeface="微软雅黑" pitchFamily="34" charset="-122"/>
              </a:rPr>
              <a:t>VideoFrame</a:t>
            </a:r>
            <a:r>
              <a:rPr lang="en-US" altLang="zh-CN" sz="1050" dirty="0">
                <a:solidFill>
                  <a:schemeClr val="tx1">
                    <a:lumMod val="65000"/>
                    <a:lumOff val="35000"/>
                  </a:schemeClr>
                </a:solidFill>
                <a:latin typeface="微软雅黑" pitchFamily="34" charset="-122"/>
                <a:ea typeface="微软雅黑" pitchFamily="34" charset="-122"/>
              </a:rPr>
              <a:t>® </a:t>
            </a:r>
            <a:r>
              <a:rPr lang="zh-CN" altLang="en-US" sz="1050" dirty="0">
                <a:solidFill>
                  <a:schemeClr val="tx1">
                    <a:lumMod val="65000"/>
                    <a:lumOff val="35000"/>
                  </a:schemeClr>
                </a:solidFill>
                <a:latin typeface="微软雅黑" pitchFamily="34" charset="-122"/>
                <a:ea typeface="微软雅黑" pitchFamily="34" charset="-122"/>
              </a:rPr>
              <a:t>、</a:t>
            </a:r>
            <a:r>
              <a:rPr lang="en-US" altLang="zh-CN" sz="1050" dirty="0" err="1">
                <a:solidFill>
                  <a:schemeClr val="tx1">
                    <a:lumMod val="65000"/>
                    <a:lumOff val="35000"/>
                  </a:schemeClr>
                </a:solidFill>
                <a:latin typeface="微软雅黑" pitchFamily="34" charset="-122"/>
                <a:ea typeface="微软雅黑" pitchFamily="34" charset="-122"/>
              </a:rPr>
              <a:t>MultiWin</a:t>
            </a:r>
            <a:r>
              <a:rPr lang="en-US" altLang="zh-CN" sz="1050" dirty="0">
                <a:solidFill>
                  <a:schemeClr val="tx1">
                    <a:lumMod val="65000"/>
                    <a:lumOff val="35000"/>
                  </a:schemeClr>
                </a:solidFill>
                <a:latin typeface="微软雅黑" pitchFamily="34" charset="-122"/>
                <a:ea typeface="微软雅黑" pitchFamily="34" charset="-122"/>
              </a:rPr>
              <a:t>®</a:t>
            </a:r>
            <a:r>
              <a:rPr lang="zh-CN" altLang="en-US" sz="1050" dirty="0">
                <a:solidFill>
                  <a:schemeClr val="tx1">
                    <a:lumMod val="65000"/>
                    <a:lumOff val="35000"/>
                  </a:schemeClr>
                </a:solidFill>
                <a:latin typeface="微软雅黑" pitchFamily="34" charset="-122"/>
                <a:ea typeface="微软雅黑" pitchFamily="34" charset="-122"/>
              </a:rPr>
              <a:t>以及此处引用的</a:t>
            </a:r>
            <a:r>
              <a:rPr lang="en-US" altLang="zh-CN" sz="1050" dirty="0">
                <a:solidFill>
                  <a:schemeClr val="tx1">
                    <a:lumMod val="65000"/>
                    <a:lumOff val="35000"/>
                  </a:schemeClr>
                </a:solidFill>
                <a:latin typeface="微软雅黑" pitchFamily="34" charset="-122"/>
                <a:ea typeface="微软雅黑" pitchFamily="34" charset="-122"/>
              </a:rPr>
              <a:t>Citrix </a:t>
            </a:r>
            <a:r>
              <a:rPr lang="zh-CN" altLang="en-US" sz="1050" dirty="0">
                <a:solidFill>
                  <a:schemeClr val="tx1">
                    <a:lumMod val="65000"/>
                    <a:lumOff val="35000"/>
                  </a:schemeClr>
                </a:solidFill>
                <a:latin typeface="微软雅黑" pitchFamily="34" charset="-122"/>
                <a:ea typeface="微软雅黑" pitchFamily="34" charset="-122"/>
              </a:rPr>
              <a:t>产品名是</a:t>
            </a:r>
            <a:r>
              <a:rPr lang="en-US" altLang="zh-CN" sz="1050" dirty="0">
                <a:solidFill>
                  <a:schemeClr val="tx1">
                    <a:lumMod val="65000"/>
                    <a:lumOff val="35000"/>
                  </a:schemeClr>
                </a:solidFill>
                <a:latin typeface="微软雅黑" pitchFamily="34" charset="-122"/>
                <a:ea typeface="微软雅黑" pitchFamily="34" charset="-122"/>
              </a:rPr>
              <a:t>Citrix Systems </a:t>
            </a:r>
            <a:r>
              <a:rPr lang="zh-CN" altLang="en-US" sz="1050" dirty="0">
                <a:solidFill>
                  <a:schemeClr val="tx1">
                    <a:lumMod val="65000"/>
                    <a:lumOff val="35000"/>
                  </a:schemeClr>
                </a:solidFill>
                <a:latin typeface="微软雅黑" pitchFamily="34" charset="-122"/>
                <a:ea typeface="微软雅黑" pitchFamily="34" charset="-122"/>
              </a:rPr>
              <a:t>公司的商标或注册商标。</a:t>
            </a:r>
          </a:p>
          <a:p>
            <a:pPr>
              <a:spcBef>
                <a:spcPts val="500"/>
              </a:spcBef>
              <a:defRPr/>
            </a:pPr>
            <a:r>
              <a:rPr lang="en-US" altLang="zh-CN" sz="1050" dirty="0">
                <a:solidFill>
                  <a:schemeClr val="tx1">
                    <a:lumMod val="65000"/>
                    <a:lumOff val="35000"/>
                  </a:schemeClr>
                </a:solidFill>
                <a:latin typeface="微软雅黑" pitchFamily="34" charset="-122"/>
                <a:ea typeface="微软雅黑" pitchFamily="34" charset="-122"/>
              </a:rPr>
              <a:t>HTML</a:t>
            </a:r>
            <a:r>
              <a:rPr lang="zh-CN" altLang="en-US" sz="1050" dirty="0">
                <a:solidFill>
                  <a:schemeClr val="tx1">
                    <a:lumMod val="65000"/>
                    <a:lumOff val="35000"/>
                  </a:schemeClr>
                </a:solidFill>
                <a:latin typeface="微软雅黑" pitchFamily="34" charset="-122"/>
                <a:ea typeface="微软雅黑" pitchFamily="34" charset="-122"/>
              </a:rPr>
              <a:t>是</a:t>
            </a:r>
            <a:r>
              <a:rPr lang="en-US" altLang="zh-CN" sz="1050" dirty="0">
                <a:solidFill>
                  <a:schemeClr val="tx1">
                    <a:lumMod val="65000"/>
                    <a:lumOff val="35000"/>
                  </a:schemeClr>
                </a:solidFill>
                <a:latin typeface="微软雅黑" pitchFamily="34" charset="-122"/>
                <a:ea typeface="微软雅黑" pitchFamily="34" charset="-122"/>
              </a:rPr>
              <a:t>HATEMOGLU TEKSTIL GIYIM SANAYI VE TICARET A.S.</a:t>
            </a:r>
            <a:r>
              <a:rPr lang="zh-CN" altLang="en-US" sz="1050" dirty="0">
                <a:solidFill>
                  <a:schemeClr val="tx1">
                    <a:lumMod val="65000"/>
                    <a:lumOff val="35000"/>
                  </a:schemeClr>
                </a:solidFill>
                <a:latin typeface="微软雅黑" pitchFamily="34" charset="-122"/>
                <a:ea typeface="微软雅黑" pitchFamily="34" charset="-122"/>
              </a:rPr>
              <a:t>的注册商标，</a:t>
            </a:r>
            <a:r>
              <a:rPr lang="en-US" altLang="zh-CN" sz="1050" dirty="0">
                <a:solidFill>
                  <a:schemeClr val="tx1">
                    <a:lumMod val="65000"/>
                    <a:lumOff val="35000"/>
                  </a:schemeClr>
                </a:solidFill>
                <a:latin typeface="微软雅黑" pitchFamily="34" charset="-122"/>
                <a:ea typeface="微软雅黑" pitchFamily="34" charset="-122"/>
              </a:rPr>
              <a:t>DHTML</a:t>
            </a:r>
            <a:r>
              <a:rPr lang="zh-CN" altLang="en-US" sz="1050" dirty="0">
                <a:solidFill>
                  <a:schemeClr val="tx1">
                    <a:lumMod val="65000"/>
                    <a:lumOff val="35000"/>
                  </a:schemeClr>
                </a:solidFill>
                <a:latin typeface="微软雅黑" pitchFamily="34" charset="-122"/>
                <a:ea typeface="微软雅黑" pitchFamily="34" charset="-122"/>
              </a:rPr>
              <a:t>、</a:t>
            </a:r>
            <a:r>
              <a:rPr lang="en-US" altLang="zh-CN" sz="1050" dirty="0">
                <a:solidFill>
                  <a:schemeClr val="tx1">
                    <a:lumMod val="65000"/>
                    <a:lumOff val="35000"/>
                  </a:schemeClr>
                </a:solidFill>
                <a:latin typeface="微软雅黑" pitchFamily="34" charset="-122"/>
                <a:ea typeface="微软雅黑" pitchFamily="34" charset="-122"/>
              </a:rPr>
              <a:t>XML</a:t>
            </a:r>
            <a:r>
              <a:rPr lang="zh-CN" altLang="en-US" sz="1050" dirty="0">
                <a:solidFill>
                  <a:schemeClr val="tx1">
                    <a:lumMod val="65000"/>
                    <a:lumOff val="35000"/>
                  </a:schemeClr>
                </a:solidFill>
                <a:latin typeface="微软雅黑" pitchFamily="34" charset="-122"/>
                <a:ea typeface="微软雅黑" pitchFamily="34" charset="-122"/>
              </a:rPr>
              <a:t>和</a:t>
            </a:r>
            <a:r>
              <a:rPr lang="en-US" altLang="zh-CN" sz="1050" dirty="0">
                <a:solidFill>
                  <a:schemeClr val="tx1">
                    <a:lumMod val="65000"/>
                    <a:lumOff val="35000"/>
                  </a:schemeClr>
                </a:solidFill>
                <a:latin typeface="微软雅黑" pitchFamily="34" charset="-122"/>
                <a:ea typeface="微软雅黑" pitchFamily="34" charset="-122"/>
              </a:rPr>
              <a:t>XHTML </a:t>
            </a:r>
            <a:r>
              <a:rPr lang="zh-CN" altLang="en-US" sz="1050" dirty="0">
                <a:solidFill>
                  <a:schemeClr val="tx1">
                    <a:lumMod val="65000"/>
                    <a:lumOff val="35000"/>
                  </a:schemeClr>
                </a:solidFill>
                <a:latin typeface="微软雅黑" pitchFamily="34" charset="-122"/>
                <a:ea typeface="微软雅黑" pitchFamily="34" charset="-122"/>
              </a:rPr>
              <a:t>是</a:t>
            </a:r>
            <a:r>
              <a:rPr lang="en-US" altLang="zh-CN" sz="1050" dirty="0">
                <a:solidFill>
                  <a:schemeClr val="tx1">
                    <a:lumMod val="65000"/>
                    <a:lumOff val="35000"/>
                  </a:schemeClr>
                </a:solidFill>
                <a:latin typeface="微软雅黑" pitchFamily="34" charset="-122"/>
                <a:ea typeface="微软雅黑" pitchFamily="34" charset="-122"/>
              </a:rPr>
              <a:t>W3C®</a:t>
            </a:r>
            <a:r>
              <a:rPr lang="zh-CN" altLang="en-US" sz="1050" dirty="0">
                <a:solidFill>
                  <a:schemeClr val="tx1">
                    <a:lumMod val="65000"/>
                    <a:lumOff val="35000"/>
                  </a:schemeClr>
                </a:solidFill>
                <a:latin typeface="微软雅黑" pitchFamily="34" charset="-122"/>
                <a:ea typeface="微软雅黑" pitchFamily="34" charset="-122"/>
              </a:rPr>
              <a:t>、</a:t>
            </a:r>
            <a:r>
              <a:rPr lang="en-US" altLang="zh-CN" sz="1050" dirty="0">
                <a:solidFill>
                  <a:schemeClr val="tx1">
                    <a:lumMod val="65000"/>
                    <a:lumOff val="35000"/>
                  </a:schemeClr>
                </a:solidFill>
                <a:latin typeface="微软雅黑" pitchFamily="34" charset="-122"/>
                <a:ea typeface="微软雅黑" pitchFamily="34" charset="-122"/>
              </a:rPr>
              <a:t>World Wide Web </a:t>
            </a:r>
            <a:r>
              <a:rPr lang="zh-CN" altLang="en-US" sz="1050" dirty="0">
                <a:solidFill>
                  <a:schemeClr val="tx1">
                    <a:lumMod val="65000"/>
                    <a:lumOff val="35000"/>
                  </a:schemeClr>
                </a:solidFill>
                <a:latin typeface="微软雅黑" pitchFamily="34" charset="-122"/>
                <a:ea typeface="微软雅黑" pitchFamily="34" charset="-122"/>
              </a:rPr>
              <a:t>协会、计算机科学实验室的商标或注册商标，</a:t>
            </a:r>
            <a:r>
              <a:rPr lang="en-US" altLang="zh-CN" sz="1050" dirty="0" err="1">
                <a:solidFill>
                  <a:schemeClr val="tx1">
                    <a:lumMod val="65000"/>
                    <a:lumOff val="35000"/>
                  </a:schemeClr>
                </a:solidFill>
                <a:latin typeface="微软雅黑" pitchFamily="34" charset="-122"/>
                <a:ea typeface="微软雅黑" pitchFamily="34" charset="-122"/>
              </a:rPr>
              <a:t>PureXML</a:t>
            </a:r>
            <a:r>
              <a:rPr lang="zh-CN" altLang="en-US" sz="1050" dirty="0">
                <a:solidFill>
                  <a:schemeClr val="tx1">
                    <a:lumMod val="65000"/>
                    <a:lumOff val="35000"/>
                  </a:schemeClr>
                </a:solidFill>
                <a:latin typeface="微软雅黑" pitchFamily="34" charset="-122"/>
                <a:ea typeface="微软雅黑" pitchFamily="34" charset="-122"/>
              </a:rPr>
              <a:t>是国际商业机器公司的注册商标。</a:t>
            </a:r>
          </a:p>
          <a:p>
            <a:pPr>
              <a:spcBef>
                <a:spcPts val="500"/>
              </a:spcBef>
              <a:defRPr/>
            </a:pPr>
            <a:r>
              <a:rPr lang="en-US" altLang="zh-CN" sz="1050" dirty="0">
                <a:solidFill>
                  <a:schemeClr val="tx1">
                    <a:lumMod val="65000"/>
                    <a:lumOff val="35000"/>
                  </a:schemeClr>
                </a:solidFill>
                <a:latin typeface="微软雅黑" pitchFamily="34" charset="-122"/>
                <a:ea typeface="微软雅黑" pitchFamily="34" charset="-122"/>
              </a:rPr>
              <a:t>JAVA® </a:t>
            </a:r>
            <a:r>
              <a:rPr lang="zh-CN" altLang="en-US" sz="1050" dirty="0">
                <a:solidFill>
                  <a:schemeClr val="tx1">
                    <a:lumMod val="65000"/>
                    <a:lumOff val="35000"/>
                  </a:schemeClr>
                </a:solidFill>
                <a:latin typeface="微软雅黑" pitchFamily="34" charset="-122"/>
                <a:ea typeface="微软雅黑" pitchFamily="34" charset="-122"/>
              </a:rPr>
              <a:t>是甲骨文美国有限公司的注册商标。</a:t>
            </a:r>
          </a:p>
          <a:p>
            <a:pPr>
              <a:spcBef>
                <a:spcPts val="500"/>
              </a:spcBef>
              <a:defRPr/>
            </a:pPr>
            <a:r>
              <a:rPr lang="en-US" altLang="zh-CN" sz="1050" dirty="0">
                <a:solidFill>
                  <a:schemeClr val="tx1">
                    <a:lumMod val="65000"/>
                    <a:lumOff val="35000"/>
                  </a:schemeClr>
                </a:solidFill>
                <a:latin typeface="微软雅黑" pitchFamily="34" charset="-122"/>
                <a:ea typeface="微软雅黑" pitchFamily="34" charset="-122"/>
              </a:rPr>
              <a:t>JAVASCRIPT®</a:t>
            </a:r>
            <a:r>
              <a:rPr lang="zh-CN" altLang="en-US" sz="1050" dirty="0">
                <a:solidFill>
                  <a:schemeClr val="tx1">
                    <a:lumMod val="65000"/>
                    <a:lumOff val="35000"/>
                  </a:schemeClr>
                </a:solidFill>
                <a:latin typeface="微软雅黑" pitchFamily="34" charset="-122"/>
                <a:ea typeface="微软雅黑" pitchFamily="34" charset="-122"/>
              </a:rPr>
              <a:t>是甲骨文美国有限公司的注册商标，由其技术开发和实施商</a:t>
            </a:r>
            <a:r>
              <a:rPr lang="en-US" altLang="zh-CN" sz="1050" dirty="0">
                <a:solidFill>
                  <a:schemeClr val="tx1">
                    <a:lumMod val="65000"/>
                    <a:lumOff val="35000"/>
                  </a:schemeClr>
                </a:solidFill>
                <a:latin typeface="微软雅黑" pitchFamily="34" charset="-122"/>
                <a:ea typeface="微软雅黑" pitchFamily="34" charset="-122"/>
              </a:rPr>
              <a:t>Netscape </a:t>
            </a:r>
            <a:r>
              <a:rPr lang="zh-CN" altLang="en-US" sz="1050" dirty="0">
                <a:solidFill>
                  <a:schemeClr val="tx1">
                    <a:lumMod val="65000"/>
                    <a:lumOff val="35000"/>
                  </a:schemeClr>
                </a:solidFill>
                <a:latin typeface="微软雅黑" pitchFamily="34" charset="-122"/>
                <a:ea typeface="微软雅黑" pitchFamily="34" charset="-122"/>
              </a:rPr>
              <a:t>许可使用。</a:t>
            </a:r>
          </a:p>
          <a:p>
            <a:pPr>
              <a:spcBef>
                <a:spcPts val="500"/>
              </a:spcBef>
              <a:defRPr/>
            </a:pPr>
            <a:r>
              <a:rPr lang="en-US" altLang="zh-CN" sz="1050" dirty="0" err="1">
                <a:solidFill>
                  <a:schemeClr val="tx1">
                    <a:lumMod val="65000"/>
                    <a:lumOff val="35000"/>
                  </a:schemeClr>
                </a:solidFill>
                <a:latin typeface="微软雅黑" pitchFamily="34" charset="-122"/>
                <a:ea typeface="微软雅黑" pitchFamily="34" charset="-122"/>
              </a:rPr>
              <a:t>Apusic</a:t>
            </a:r>
            <a:r>
              <a:rPr lang="en-US" altLang="zh-CN" sz="1050" dirty="0">
                <a:solidFill>
                  <a:schemeClr val="tx1">
                    <a:lumMod val="65000"/>
                    <a:lumOff val="35000"/>
                  </a:schemeClr>
                </a:solidFill>
                <a:latin typeface="微软雅黑" pitchFamily="34" charset="-122"/>
                <a:ea typeface="微软雅黑" pitchFamily="34" charset="-122"/>
              </a:rPr>
              <a:t> ®</a:t>
            </a:r>
            <a:r>
              <a:rPr lang="zh-CN" altLang="en-US" sz="1050" dirty="0">
                <a:solidFill>
                  <a:schemeClr val="tx1">
                    <a:lumMod val="65000"/>
                    <a:lumOff val="35000"/>
                  </a:schemeClr>
                </a:solidFill>
                <a:latin typeface="微软雅黑" pitchFamily="34" charset="-122"/>
                <a:ea typeface="微软雅黑" pitchFamily="34" charset="-122"/>
              </a:rPr>
              <a:t>是深圳市金蝶中间件有限公司的注册商标。</a:t>
            </a:r>
          </a:p>
          <a:p>
            <a:pPr>
              <a:spcBef>
                <a:spcPts val="500"/>
              </a:spcBef>
              <a:defRPr/>
            </a:pPr>
            <a:r>
              <a:rPr lang="zh-CN" altLang="en-US" sz="1050" dirty="0">
                <a:solidFill>
                  <a:schemeClr val="tx1">
                    <a:lumMod val="65000"/>
                    <a:lumOff val="35000"/>
                  </a:schemeClr>
                </a:solidFill>
                <a:latin typeface="微软雅黑" pitchFamily="34" charset="-122"/>
                <a:ea typeface="微软雅黑" pitchFamily="34" charset="-122"/>
              </a:rPr>
              <a:t>本文档提到的金蝶</a:t>
            </a:r>
            <a:r>
              <a:rPr lang="en-US" altLang="zh-CN" sz="1050" dirty="0">
                <a:solidFill>
                  <a:schemeClr val="tx1">
                    <a:lumMod val="65000"/>
                    <a:lumOff val="35000"/>
                  </a:schemeClr>
                </a:solidFill>
                <a:latin typeface="微软雅黑" pitchFamily="34" charset="-122"/>
                <a:ea typeface="微软雅黑" pitchFamily="34" charset="-122"/>
              </a:rPr>
              <a:t>® </a:t>
            </a:r>
            <a:r>
              <a:rPr lang="zh-CN" altLang="en-US" sz="1050" dirty="0">
                <a:solidFill>
                  <a:schemeClr val="tx1">
                    <a:lumMod val="65000"/>
                    <a:lumOff val="35000"/>
                  </a:schemeClr>
                </a:solidFill>
                <a:latin typeface="微软雅黑" pitchFamily="34" charset="-122"/>
                <a:ea typeface="微软雅黑" pitchFamily="34" charset="-122"/>
              </a:rPr>
              <a:t>、金蝶</a:t>
            </a:r>
            <a:r>
              <a:rPr lang="en-US" altLang="zh-CN" sz="1050" dirty="0">
                <a:solidFill>
                  <a:schemeClr val="tx1">
                    <a:lumMod val="65000"/>
                    <a:lumOff val="35000"/>
                  </a:schemeClr>
                </a:solidFill>
                <a:latin typeface="微软雅黑" pitchFamily="34" charset="-122"/>
                <a:ea typeface="微软雅黑" pitchFamily="34" charset="-122"/>
              </a:rPr>
              <a:t>KIS ® </a:t>
            </a:r>
            <a:r>
              <a:rPr lang="zh-CN" altLang="en-US" sz="1050" dirty="0">
                <a:solidFill>
                  <a:schemeClr val="tx1">
                    <a:lumMod val="65000"/>
                    <a:lumOff val="35000"/>
                  </a:schemeClr>
                </a:solidFill>
                <a:latin typeface="微软雅黑" pitchFamily="34" charset="-122"/>
                <a:ea typeface="微软雅黑" pitchFamily="34" charset="-122"/>
              </a:rPr>
              <a:t>、</a:t>
            </a:r>
            <a:r>
              <a:rPr lang="en-US" altLang="zh-CN" sz="1050" dirty="0">
                <a:solidFill>
                  <a:schemeClr val="tx1">
                    <a:lumMod val="65000"/>
                    <a:lumOff val="35000"/>
                  </a:schemeClr>
                </a:solidFill>
                <a:latin typeface="微软雅黑" pitchFamily="34" charset="-122"/>
                <a:ea typeface="微软雅黑" pitchFamily="34" charset="-122"/>
              </a:rPr>
              <a:t>K/3 ®</a:t>
            </a:r>
            <a:r>
              <a:rPr lang="zh-CN" altLang="en-US" sz="1050" dirty="0">
                <a:solidFill>
                  <a:schemeClr val="tx1">
                    <a:lumMod val="65000"/>
                    <a:lumOff val="35000"/>
                  </a:schemeClr>
                </a:solidFill>
                <a:latin typeface="微软雅黑" pitchFamily="34" charset="-122"/>
                <a:ea typeface="微软雅黑" pitchFamily="34" charset="-122"/>
              </a:rPr>
              <a:t>、金蝶</a:t>
            </a:r>
            <a:r>
              <a:rPr lang="en-US" altLang="zh-CN" sz="1050" dirty="0">
                <a:solidFill>
                  <a:schemeClr val="tx1">
                    <a:lumMod val="65000"/>
                    <a:lumOff val="35000"/>
                  </a:schemeClr>
                </a:solidFill>
                <a:latin typeface="微软雅黑" pitchFamily="34" charset="-122"/>
                <a:ea typeface="微软雅黑" pitchFamily="34" charset="-122"/>
              </a:rPr>
              <a:t>EAS ® </a:t>
            </a:r>
            <a:r>
              <a:rPr lang="zh-CN" altLang="en-US" sz="1050" dirty="0">
                <a:solidFill>
                  <a:schemeClr val="tx1">
                    <a:lumMod val="65000"/>
                    <a:lumOff val="35000"/>
                  </a:schemeClr>
                </a:solidFill>
                <a:latin typeface="微软雅黑" pitchFamily="34" charset="-122"/>
                <a:ea typeface="微软雅黑" pitchFamily="34" charset="-122"/>
              </a:rPr>
              <a:t>、友商网 </a:t>
            </a:r>
            <a:r>
              <a:rPr lang="en-US" altLang="zh-CN" sz="1050" dirty="0">
                <a:solidFill>
                  <a:schemeClr val="tx1">
                    <a:lumMod val="65000"/>
                    <a:lumOff val="35000"/>
                  </a:schemeClr>
                </a:solidFill>
                <a:latin typeface="微软雅黑" pitchFamily="34" charset="-122"/>
                <a:ea typeface="微软雅黑" pitchFamily="34" charset="-122"/>
              </a:rPr>
              <a:t>®</a:t>
            </a:r>
            <a:r>
              <a:rPr lang="zh-CN" altLang="en-US" sz="1050" dirty="0">
                <a:solidFill>
                  <a:schemeClr val="tx1">
                    <a:lumMod val="65000"/>
                    <a:lumOff val="35000"/>
                  </a:schemeClr>
                </a:solidFill>
                <a:latin typeface="微软雅黑" pitchFamily="34" charset="-122"/>
                <a:ea typeface="微软雅黑" pitchFamily="34" charset="-122"/>
              </a:rPr>
              <a:t>和其它金蝶 产品和服务以及它们各自的徽标是金蝶软件（中国）有限公司在中国和世界其它一些国家的商标或注册商标。本文档提到的所有其它产品和服务名称是它们各自公司的商标。</a:t>
            </a:r>
          </a:p>
        </p:txBody>
      </p:sp>
      <p:sp>
        <p:nvSpPr>
          <p:cNvPr id="20" name="Title 1"/>
          <p:cNvSpPr>
            <a:spLocks noGrp="1"/>
          </p:cNvSpPr>
          <p:nvPr>
            <p:ph type="title" hasCustomPrompt="1"/>
          </p:nvPr>
        </p:nvSpPr>
        <p:spPr>
          <a:xfrm>
            <a:off x="443869" y="222590"/>
            <a:ext cx="8403269" cy="525528"/>
          </a:xfrm>
        </p:spPr>
        <p:txBody>
          <a:bodyPr/>
          <a:lstStyle>
            <a:lvl1pPr>
              <a:defRPr baseline="0">
                <a:solidFill>
                  <a:srgbClr val="FFC000"/>
                </a:solidFill>
                <a:latin typeface="Microsoft YaHei" charset="-122"/>
                <a:ea typeface="Microsoft YaHei" charset="-122"/>
                <a:cs typeface="Microsoft YaHei" charset="-122"/>
              </a:defRPr>
            </a:lvl1pPr>
          </a:lstStyle>
          <a:p>
            <a:r>
              <a:rPr lang="zh-CN" altLang="en-US" dirty="0"/>
              <a:t>特别声明</a:t>
            </a:r>
            <a:endParaRPr lang="en-US" dirty="0"/>
          </a:p>
        </p:txBody>
      </p:sp>
      <p:sp>
        <p:nvSpPr>
          <p:cNvPr id="22" name="Text Box 5">
            <a:extLst>
              <a:ext uri="{FF2B5EF4-FFF2-40B4-BE49-F238E27FC236}">
                <a16:creationId xmlns:a16="http://schemas.microsoft.com/office/drawing/2014/main" id="{66B87493-C003-6B48-80CC-99817ED7BD76}"/>
              </a:ext>
            </a:extLst>
          </p:cNvPr>
          <p:cNvSpPr txBox="1">
            <a:spLocks noChangeArrowheads="1"/>
          </p:cNvSpPr>
          <p:nvPr userDrawn="1"/>
        </p:nvSpPr>
        <p:spPr bwMode="auto">
          <a:xfrm>
            <a:off x="8682438" y="4918883"/>
            <a:ext cx="461562" cy="126958"/>
          </a:xfrm>
          <a:prstGeom prst="rect">
            <a:avLst/>
          </a:prstGeom>
          <a:noFill/>
          <a:ln>
            <a:noFill/>
          </a:ln>
        </p:spPr>
        <p:txBody>
          <a:bodyPr wrap="square" lIns="0" tIns="0" rIns="0" bIns="0" anchor="ctr">
            <a:spAutoFit/>
          </a:bodyPr>
          <a:lstStyle>
            <a:lvl1pPr eaLnBrk="0" hangingPunct="0">
              <a:defRPr kumimoji="1" sz="2400">
                <a:solidFill>
                  <a:schemeClr val="tx1"/>
                </a:solidFill>
                <a:latin typeface="宋体" panose="02010600030101010101" pitchFamily="2" charset="-122"/>
                <a:ea typeface="宋体" panose="02010600030101010101" pitchFamily="2" charset="-122"/>
                <a:cs typeface="宋体" panose="02010600030101010101" pitchFamily="2" charset="-122"/>
              </a:defRPr>
            </a:lvl1pPr>
            <a:lvl2pPr marL="742950" indent="-285750" eaLnBrk="0" hangingPunct="0">
              <a:defRPr kumimoji="1" sz="2400">
                <a:solidFill>
                  <a:schemeClr val="tx1"/>
                </a:solidFill>
                <a:latin typeface="宋体" panose="02010600030101010101" pitchFamily="2" charset="-122"/>
                <a:ea typeface="宋体" panose="02010600030101010101" pitchFamily="2" charset="-122"/>
              </a:defRPr>
            </a:lvl2pPr>
            <a:lvl3pPr marL="1143000" indent="-228600" eaLnBrk="0" hangingPunct="0">
              <a:defRPr kumimoji="1" sz="2400">
                <a:solidFill>
                  <a:schemeClr val="tx1"/>
                </a:solidFill>
                <a:latin typeface="宋体" panose="02010600030101010101" pitchFamily="2" charset="-122"/>
                <a:ea typeface="宋体" panose="02010600030101010101" pitchFamily="2" charset="-122"/>
              </a:defRPr>
            </a:lvl3pPr>
            <a:lvl4pPr marL="1600200" indent="-228600" eaLnBrk="0" hangingPunct="0">
              <a:defRPr kumimoji="1" sz="2400">
                <a:solidFill>
                  <a:schemeClr val="tx1"/>
                </a:solidFill>
                <a:latin typeface="宋体" panose="02010600030101010101" pitchFamily="2" charset="-122"/>
                <a:ea typeface="宋体" panose="02010600030101010101" pitchFamily="2" charset="-122"/>
              </a:defRPr>
            </a:lvl4pPr>
            <a:lvl5pPr marL="2057400" indent="-228600" eaLnBrk="0" hangingPunct="0">
              <a:defRPr kumimoji="1" sz="2400">
                <a:solidFill>
                  <a:schemeClr val="tx1"/>
                </a:solidFill>
                <a:latin typeface="宋体" panose="02010600030101010101" pitchFamily="2" charset="-122"/>
                <a:ea typeface="宋体" panose="02010600030101010101" pitchFamily="2" charset="-122"/>
              </a:defRPr>
            </a:lvl5pPr>
            <a:lvl6pPr marL="2514600" indent="-228600" eaLnBrk="0" fontAlgn="base" hangingPunct="0">
              <a:spcBef>
                <a:spcPct val="0"/>
              </a:spcBef>
              <a:spcAft>
                <a:spcPct val="0"/>
              </a:spcAft>
              <a:defRPr kumimoji="1" sz="2400">
                <a:solidFill>
                  <a:schemeClr val="tx1"/>
                </a:solidFill>
                <a:latin typeface="宋体" panose="02010600030101010101" pitchFamily="2" charset="-122"/>
                <a:ea typeface="宋体" panose="02010600030101010101" pitchFamily="2" charset="-122"/>
              </a:defRPr>
            </a:lvl6pPr>
            <a:lvl7pPr marL="2971800" indent="-228600" eaLnBrk="0" fontAlgn="base" hangingPunct="0">
              <a:spcBef>
                <a:spcPct val="0"/>
              </a:spcBef>
              <a:spcAft>
                <a:spcPct val="0"/>
              </a:spcAft>
              <a:defRPr kumimoji="1" sz="2400">
                <a:solidFill>
                  <a:schemeClr val="tx1"/>
                </a:solidFill>
                <a:latin typeface="宋体" panose="02010600030101010101" pitchFamily="2" charset="-122"/>
                <a:ea typeface="宋体" panose="02010600030101010101" pitchFamily="2" charset="-122"/>
              </a:defRPr>
            </a:lvl7pPr>
            <a:lvl8pPr marL="3429000" indent="-228600" eaLnBrk="0" fontAlgn="base" hangingPunct="0">
              <a:spcBef>
                <a:spcPct val="0"/>
              </a:spcBef>
              <a:spcAft>
                <a:spcPct val="0"/>
              </a:spcAft>
              <a:defRPr kumimoji="1" sz="2400">
                <a:solidFill>
                  <a:schemeClr val="tx1"/>
                </a:solidFill>
                <a:latin typeface="宋体" panose="02010600030101010101" pitchFamily="2" charset="-122"/>
                <a:ea typeface="宋体" panose="02010600030101010101" pitchFamily="2" charset="-122"/>
              </a:defRPr>
            </a:lvl8pPr>
            <a:lvl9pPr marL="3886200" indent="-228600" eaLnBrk="0" fontAlgn="base" hangingPunct="0">
              <a:spcBef>
                <a:spcPct val="0"/>
              </a:spcBef>
              <a:spcAft>
                <a:spcPct val="0"/>
              </a:spcAft>
              <a:defRPr kumimoji="1" sz="2400">
                <a:solidFill>
                  <a:schemeClr val="tx1"/>
                </a:solidFill>
                <a:latin typeface="宋体" panose="02010600030101010101" pitchFamily="2" charset="-122"/>
                <a:ea typeface="宋体" panose="02010600030101010101" pitchFamily="2" charset="-122"/>
              </a:defRPr>
            </a:lvl9pPr>
          </a:lstStyle>
          <a:p>
            <a:pPr defTabSz="308577" fontAlgn="base">
              <a:spcBef>
                <a:spcPct val="50000"/>
              </a:spcBef>
              <a:spcAft>
                <a:spcPct val="0"/>
              </a:spcAft>
              <a:defRPr/>
            </a:pPr>
            <a:fld id="{046AD7C7-DE3F-5E43-A3A8-CA80750AE375}" type="slidenum">
              <a:rPr kumimoji="0" lang="en-US" altLang="zh-CN" sz="825" b="0" kern="0" smtClean="0">
                <a:solidFill>
                  <a:schemeClr val="bg1"/>
                </a:solidFill>
                <a:latin typeface="Arial" panose="020B0604020202020204"/>
                <a:cs typeface="Arial" panose="020B0604020202020204"/>
                <a:sym typeface="Helvetica Neue"/>
              </a:rPr>
              <a:pPr defTabSz="308577" fontAlgn="base">
                <a:spcBef>
                  <a:spcPct val="50000"/>
                </a:spcBef>
                <a:spcAft>
                  <a:spcPct val="0"/>
                </a:spcAft>
                <a:defRPr/>
              </a:pPr>
              <a:t>‹#›</a:t>
            </a:fld>
            <a:endParaRPr kumimoji="0" lang="en-US" altLang="zh-CN" sz="825" b="0" kern="0" dirty="0">
              <a:solidFill>
                <a:schemeClr val="bg1"/>
              </a:solidFill>
              <a:latin typeface="Arial" panose="020B0604020202020204"/>
              <a:cs typeface="Arial" panose="020B0604020202020204"/>
              <a:sym typeface="Helvetica Neue"/>
            </a:endParaRPr>
          </a:p>
        </p:txBody>
      </p:sp>
      <p:pic>
        <p:nvPicPr>
          <p:cNvPr id="25" name="图片 24"/>
          <p:cNvPicPr>
            <a:picLocks noChangeAspect="1"/>
          </p:cNvPicPr>
          <p:nvPr userDrawn="1"/>
        </p:nvPicPr>
        <p:blipFill rotWithShape="1">
          <a:blip r:embed="rId2">
            <a:extLst>
              <a:ext uri="{28A0092B-C50C-407E-A947-70E740481C1C}">
                <a14:useLocalDpi xmlns:a14="http://schemas.microsoft.com/office/drawing/2010/main" val="0"/>
              </a:ext>
            </a:extLst>
          </a:blip>
          <a:srcRect t="-12439" r="37297" b="-1"/>
          <a:stretch/>
        </p:blipFill>
        <p:spPr>
          <a:xfrm>
            <a:off x="7826835" y="143934"/>
            <a:ext cx="1020303" cy="380554"/>
          </a:xfrm>
          <a:prstGeom prst="rect">
            <a:avLst/>
          </a:prstGeom>
        </p:spPr>
      </p:pic>
    </p:spTree>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42" name="Group 41"/>
          <p:cNvGrpSpPr/>
          <p:nvPr userDrawn="1"/>
        </p:nvGrpSpPr>
        <p:grpSpPr>
          <a:xfrm>
            <a:off x="-1081337" y="-53219"/>
            <a:ext cx="646288" cy="646288"/>
            <a:chOff x="-1138755" y="0"/>
            <a:chExt cx="646288" cy="646288"/>
          </a:xfrm>
          <a:solidFill>
            <a:srgbClr val="24215F"/>
          </a:solidFill>
        </p:grpSpPr>
        <p:sp>
          <p:nvSpPr>
            <p:cNvPr id="43" name="Rectangle 42"/>
            <p:cNvSpPr/>
            <p:nvPr userDrawn="1"/>
          </p:nvSpPr>
          <p:spPr>
            <a:xfrm>
              <a:off x="-1138755" y="0"/>
              <a:ext cx="646288" cy="646288"/>
            </a:xfrm>
            <a:prstGeom prst="rect">
              <a:avLst/>
            </a:prstGeom>
            <a:grp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800"/>
            </a:p>
          </p:txBody>
        </p:sp>
        <p:sp>
          <p:nvSpPr>
            <p:cNvPr id="44" name="TextBox 43"/>
            <p:cNvSpPr txBox="1"/>
            <p:nvPr userDrawn="1"/>
          </p:nvSpPr>
          <p:spPr>
            <a:xfrm>
              <a:off x="-1138755" y="0"/>
              <a:ext cx="407083" cy="461665"/>
            </a:xfrm>
            <a:prstGeom prst="rect">
              <a:avLst/>
            </a:prstGeom>
            <a:grpFill/>
          </p:spPr>
          <p:txBody>
            <a:bodyPr wrap="none" rtlCol="0">
              <a:spAutoFit/>
            </a:bodyPr>
            <a:lstStyle/>
            <a:p>
              <a:r>
                <a:rPr lang="en-US" sz="800" dirty="0">
                  <a:solidFill>
                    <a:schemeClr val="bg1"/>
                  </a:solidFill>
                </a:rPr>
                <a:t>R:</a:t>
              </a:r>
              <a:r>
                <a:rPr lang="en-US" altLang="zh-CN" sz="800" dirty="0">
                  <a:solidFill>
                    <a:schemeClr val="bg1"/>
                  </a:solidFill>
                </a:rPr>
                <a:t>36</a:t>
              </a:r>
              <a:endParaRPr lang="en-US" sz="800" dirty="0">
                <a:solidFill>
                  <a:schemeClr val="bg1"/>
                </a:solidFill>
              </a:endParaRPr>
            </a:p>
            <a:p>
              <a:r>
                <a:rPr lang="en-US" sz="800" dirty="0">
                  <a:solidFill>
                    <a:schemeClr val="bg1"/>
                  </a:solidFill>
                </a:rPr>
                <a:t>G:</a:t>
              </a:r>
              <a:r>
                <a:rPr lang="en-US" altLang="zh-CN" sz="800" dirty="0">
                  <a:solidFill>
                    <a:schemeClr val="bg1"/>
                  </a:solidFill>
                </a:rPr>
                <a:t>33</a:t>
              </a:r>
              <a:endParaRPr lang="en-US" sz="800" dirty="0">
                <a:solidFill>
                  <a:schemeClr val="bg1"/>
                </a:solidFill>
              </a:endParaRPr>
            </a:p>
            <a:p>
              <a:r>
                <a:rPr lang="en-US" sz="800" dirty="0">
                  <a:solidFill>
                    <a:schemeClr val="bg1"/>
                  </a:solidFill>
                </a:rPr>
                <a:t>B:</a:t>
              </a:r>
              <a:r>
                <a:rPr lang="en-US" altLang="zh-CN" sz="800" dirty="0">
                  <a:solidFill>
                    <a:schemeClr val="bg1"/>
                  </a:solidFill>
                </a:rPr>
                <a:t>9</a:t>
              </a:r>
              <a:r>
                <a:rPr lang="en-US" sz="800" dirty="0">
                  <a:solidFill>
                    <a:schemeClr val="bg1"/>
                  </a:solidFill>
                </a:rPr>
                <a:t>5</a:t>
              </a:r>
            </a:p>
          </p:txBody>
        </p:sp>
      </p:grpSp>
      <p:grpSp>
        <p:nvGrpSpPr>
          <p:cNvPr id="45" name="Group 44"/>
          <p:cNvGrpSpPr/>
          <p:nvPr userDrawn="1"/>
        </p:nvGrpSpPr>
        <p:grpSpPr>
          <a:xfrm>
            <a:off x="-1081337" y="659218"/>
            <a:ext cx="646288" cy="646288"/>
            <a:chOff x="-1138755" y="0"/>
            <a:chExt cx="646288" cy="646288"/>
          </a:xfrm>
        </p:grpSpPr>
        <p:sp>
          <p:nvSpPr>
            <p:cNvPr id="46" name="Rectangle 45"/>
            <p:cNvSpPr/>
            <p:nvPr userDrawn="1"/>
          </p:nvSpPr>
          <p:spPr>
            <a:xfrm>
              <a:off x="-1138755" y="0"/>
              <a:ext cx="646288" cy="646288"/>
            </a:xfrm>
            <a:prstGeom prst="rect">
              <a:avLst/>
            </a:prstGeom>
            <a:solidFill>
              <a:srgbClr val="1771EA"/>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800"/>
            </a:p>
          </p:txBody>
        </p:sp>
        <p:sp>
          <p:nvSpPr>
            <p:cNvPr id="47" name="TextBox 46"/>
            <p:cNvSpPr txBox="1"/>
            <p:nvPr userDrawn="1"/>
          </p:nvSpPr>
          <p:spPr>
            <a:xfrm>
              <a:off x="-1138755" y="0"/>
              <a:ext cx="466794" cy="461665"/>
            </a:xfrm>
            <a:prstGeom prst="rect">
              <a:avLst/>
            </a:prstGeom>
            <a:noFill/>
          </p:spPr>
          <p:txBody>
            <a:bodyPr wrap="none" rtlCol="0">
              <a:spAutoFit/>
            </a:bodyPr>
            <a:lstStyle/>
            <a:p>
              <a:r>
                <a:rPr lang="en-US" sz="800" dirty="0">
                  <a:solidFill>
                    <a:schemeClr val="bg1"/>
                  </a:solidFill>
                </a:rPr>
                <a:t>R:</a:t>
              </a:r>
              <a:r>
                <a:rPr lang="en-US" altLang="zh-CN" sz="800" dirty="0">
                  <a:solidFill>
                    <a:schemeClr val="bg1"/>
                  </a:solidFill>
                </a:rPr>
                <a:t>23</a:t>
              </a:r>
              <a:endParaRPr lang="en-US" sz="800" dirty="0">
                <a:solidFill>
                  <a:schemeClr val="bg1"/>
                </a:solidFill>
              </a:endParaRPr>
            </a:p>
            <a:p>
              <a:r>
                <a:rPr lang="en-US" sz="800" dirty="0">
                  <a:solidFill>
                    <a:schemeClr val="bg1"/>
                  </a:solidFill>
                </a:rPr>
                <a:t>G:1</a:t>
              </a:r>
              <a:r>
                <a:rPr lang="en-US" altLang="zh-CN" sz="800" dirty="0">
                  <a:solidFill>
                    <a:schemeClr val="bg1"/>
                  </a:solidFill>
                </a:rPr>
                <a:t>36</a:t>
              </a:r>
              <a:endParaRPr lang="en-US" sz="800" dirty="0">
                <a:solidFill>
                  <a:schemeClr val="bg1"/>
                </a:solidFill>
              </a:endParaRPr>
            </a:p>
            <a:p>
              <a:r>
                <a:rPr lang="en-US" sz="800" dirty="0">
                  <a:solidFill>
                    <a:schemeClr val="bg1"/>
                  </a:solidFill>
                </a:rPr>
                <a:t>B:</a:t>
              </a:r>
              <a:r>
                <a:rPr lang="en-US" altLang="zh-CN" sz="800" dirty="0">
                  <a:solidFill>
                    <a:schemeClr val="bg1"/>
                  </a:solidFill>
                </a:rPr>
                <a:t>238</a:t>
              </a:r>
              <a:endParaRPr lang="en-US" sz="800" dirty="0">
                <a:solidFill>
                  <a:schemeClr val="bg1"/>
                </a:solidFill>
              </a:endParaRPr>
            </a:p>
          </p:txBody>
        </p:sp>
      </p:grpSp>
      <p:grpSp>
        <p:nvGrpSpPr>
          <p:cNvPr id="48" name="Group 47"/>
          <p:cNvGrpSpPr/>
          <p:nvPr userDrawn="1"/>
        </p:nvGrpSpPr>
        <p:grpSpPr>
          <a:xfrm>
            <a:off x="-1081337" y="1371655"/>
            <a:ext cx="646288" cy="646288"/>
            <a:chOff x="-1138755" y="0"/>
            <a:chExt cx="646288" cy="646288"/>
          </a:xfrm>
        </p:grpSpPr>
        <p:sp>
          <p:nvSpPr>
            <p:cNvPr id="49" name="Rectangle 48"/>
            <p:cNvSpPr/>
            <p:nvPr userDrawn="1"/>
          </p:nvSpPr>
          <p:spPr>
            <a:xfrm>
              <a:off x="-1138755" y="0"/>
              <a:ext cx="646288" cy="646288"/>
            </a:xfrm>
            <a:prstGeom prst="rect">
              <a:avLst/>
            </a:prstGeom>
            <a:solidFill>
              <a:srgbClr val="25C1FB"/>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800"/>
            </a:p>
          </p:txBody>
        </p:sp>
        <p:sp>
          <p:nvSpPr>
            <p:cNvPr id="50" name="TextBox 49"/>
            <p:cNvSpPr txBox="1"/>
            <p:nvPr userDrawn="1"/>
          </p:nvSpPr>
          <p:spPr>
            <a:xfrm>
              <a:off x="-1138755" y="0"/>
              <a:ext cx="466794" cy="461665"/>
            </a:xfrm>
            <a:prstGeom prst="rect">
              <a:avLst/>
            </a:prstGeom>
            <a:noFill/>
          </p:spPr>
          <p:txBody>
            <a:bodyPr wrap="none" rtlCol="0">
              <a:spAutoFit/>
            </a:bodyPr>
            <a:lstStyle/>
            <a:p>
              <a:r>
                <a:rPr lang="en-US" sz="800" dirty="0">
                  <a:solidFill>
                    <a:schemeClr val="tx1"/>
                  </a:solidFill>
                </a:rPr>
                <a:t>R:</a:t>
              </a:r>
              <a:r>
                <a:rPr lang="en-US" altLang="zh-CN" sz="800" dirty="0">
                  <a:solidFill>
                    <a:schemeClr val="tx1"/>
                  </a:solidFill>
                </a:rPr>
                <a:t>35</a:t>
              </a:r>
              <a:endParaRPr lang="en-US" sz="800" dirty="0">
                <a:solidFill>
                  <a:schemeClr val="tx1"/>
                </a:solidFill>
              </a:endParaRPr>
            </a:p>
            <a:p>
              <a:r>
                <a:rPr lang="en-US" sz="800" dirty="0">
                  <a:solidFill>
                    <a:schemeClr val="tx1"/>
                  </a:solidFill>
                </a:rPr>
                <a:t>G:2</a:t>
              </a:r>
              <a:r>
                <a:rPr lang="en-US" altLang="zh-CN" sz="800" dirty="0">
                  <a:solidFill>
                    <a:schemeClr val="tx1"/>
                  </a:solidFill>
                </a:rPr>
                <a:t>04</a:t>
              </a:r>
              <a:endParaRPr lang="en-US" sz="800" dirty="0">
                <a:solidFill>
                  <a:schemeClr val="tx1"/>
                </a:solidFill>
              </a:endParaRPr>
            </a:p>
            <a:p>
              <a:r>
                <a:rPr lang="en-US" sz="800" dirty="0">
                  <a:solidFill>
                    <a:schemeClr val="tx1"/>
                  </a:solidFill>
                </a:rPr>
                <a:t>B:2</a:t>
              </a:r>
              <a:r>
                <a:rPr lang="en-US" altLang="zh-CN" sz="800" dirty="0">
                  <a:solidFill>
                    <a:schemeClr val="tx1"/>
                  </a:solidFill>
                </a:rPr>
                <a:t>52</a:t>
              </a:r>
              <a:endParaRPr lang="en-US" sz="800" dirty="0">
                <a:solidFill>
                  <a:schemeClr val="tx1"/>
                </a:solidFill>
              </a:endParaRPr>
            </a:p>
          </p:txBody>
        </p:sp>
      </p:grpSp>
      <p:grpSp>
        <p:nvGrpSpPr>
          <p:cNvPr id="51" name="Group 50"/>
          <p:cNvGrpSpPr/>
          <p:nvPr userDrawn="1"/>
        </p:nvGrpSpPr>
        <p:grpSpPr>
          <a:xfrm>
            <a:off x="-1081337" y="2084092"/>
            <a:ext cx="646288" cy="646288"/>
            <a:chOff x="-1138755" y="0"/>
            <a:chExt cx="646288" cy="646288"/>
          </a:xfrm>
        </p:grpSpPr>
        <p:sp>
          <p:nvSpPr>
            <p:cNvPr id="52" name="Rectangle 51"/>
            <p:cNvSpPr/>
            <p:nvPr userDrawn="1"/>
          </p:nvSpPr>
          <p:spPr>
            <a:xfrm>
              <a:off x="-1138755" y="0"/>
              <a:ext cx="646288" cy="646288"/>
            </a:xfrm>
            <a:prstGeom prst="rect">
              <a:avLst/>
            </a:prstGeom>
            <a:solidFill>
              <a:srgbClr val="24BEBC"/>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800"/>
            </a:p>
          </p:txBody>
        </p:sp>
        <p:sp>
          <p:nvSpPr>
            <p:cNvPr id="53" name="TextBox 52"/>
            <p:cNvSpPr txBox="1"/>
            <p:nvPr userDrawn="1"/>
          </p:nvSpPr>
          <p:spPr>
            <a:xfrm>
              <a:off x="-1138755" y="0"/>
              <a:ext cx="466794" cy="461665"/>
            </a:xfrm>
            <a:prstGeom prst="rect">
              <a:avLst/>
            </a:prstGeom>
            <a:noFill/>
          </p:spPr>
          <p:txBody>
            <a:bodyPr wrap="none" rtlCol="0">
              <a:spAutoFit/>
            </a:bodyPr>
            <a:lstStyle/>
            <a:p>
              <a:r>
                <a:rPr lang="en-US" sz="800" dirty="0">
                  <a:solidFill>
                    <a:schemeClr val="bg1"/>
                  </a:solidFill>
                </a:rPr>
                <a:t>R:</a:t>
              </a:r>
              <a:r>
                <a:rPr lang="en-US" altLang="zh-CN" sz="800" dirty="0">
                  <a:solidFill>
                    <a:schemeClr val="bg1"/>
                  </a:solidFill>
                </a:rPr>
                <a:t>33</a:t>
              </a:r>
              <a:endParaRPr lang="en-US" sz="800" dirty="0">
                <a:solidFill>
                  <a:schemeClr val="bg1"/>
                </a:solidFill>
              </a:endParaRPr>
            </a:p>
            <a:p>
              <a:r>
                <a:rPr lang="en-US" sz="800" dirty="0">
                  <a:solidFill>
                    <a:schemeClr val="bg1"/>
                  </a:solidFill>
                </a:rPr>
                <a:t>G:</a:t>
              </a:r>
              <a:r>
                <a:rPr lang="en-US" altLang="zh-CN" sz="800" dirty="0">
                  <a:solidFill>
                    <a:schemeClr val="bg1"/>
                  </a:solidFill>
                </a:rPr>
                <a:t>200</a:t>
              </a:r>
              <a:endParaRPr lang="en-US" sz="800" dirty="0">
                <a:solidFill>
                  <a:schemeClr val="bg1"/>
                </a:solidFill>
              </a:endParaRPr>
            </a:p>
            <a:p>
              <a:r>
                <a:rPr lang="en-US" sz="800" dirty="0">
                  <a:solidFill>
                    <a:schemeClr val="bg1"/>
                  </a:solidFill>
                </a:rPr>
                <a:t>B:</a:t>
              </a:r>
              <a:r>
                <a:rPr lang="en-US" altLang="zh-CN" sz="800" dirty="0">
                  <a:solidFill>
                    <a:schemeClr val="bg1"/>
                  </a:solidFill>
                </a:rPr>
                <a:t>200</a:t>
              </a:r>
              <a:endParaRPr lang="en-US" sz="800" dirty="0">
                <a:solidFill>
                  <a:schemeClr val="bg1"/>
                </a:solidFill>
              </a:endParaRPr>
            </a:p>
          </p:txBody>
        </p:sp>
      </p:grpSp>
      <p:sp>
        <p:nvSpPr>
          <p:cNvPr id="59" name="TextBox 58"/>
          <p:cNvSpPr txBox="1"/>
          <p:nvPr userDrawn="1"/>
        </p:nvSpPr>
        <p:spPr>
          <a:xfrm>
            <a:off x="-1095448" y="3710098"/>
            <a:ext cx="646288" cy="415498"/>
          </a:xfrm>
          <a:prstGeom prst="rect">
            <a:avLst/>
          </a:prstGeom>
          <a:noFill/>
        </p:spPr>
        <p:txBody>
          <a:bodyPr wrap="square" rtlCol="0">
            <a:spAutoFit/>
          </a:bodyPr>
          <a:lstStyle/>
          <a:p>
            <a:r>
              <a:rPr lang="zh-CN" altLang="en-US" sz="700" dirty="0">
                <a:solidFill>
                  <a:schemeClr val="bg1"/>
                </a:solidFill>
              </a:rPr>
              <a:t>中文字体：</a:t>
            </a:r>
            <a:endParaRPr lang="en-US" altLang="zh-CN" sz="700" dirty="0">
              <a:solidFill>
                <a:srgbClr val="1EA19F"/>
              </a:solidFill>
            </a:endParaRPr>
          </a:p>
          <a:p>
            <a:pPr marL="0" marR="0" indent="0" algn="l" defTabSz="457200" rtl="0" eaLnBrk="1" fontAlgn="auto" latinLnBrk="0" hangingPunct="1">
              <a:lnSpc>
                <a:spcPct val="100000"/>
              </a:lnSpc>
              <a:spcBef>
                <a:spcPts val="0"/>
              </a:spcBef>
              <a:spcAft>
                <a:spcPts val="0"/>
              </a:spcAft>
              <a:buClrTx/>
              <a:buSzTx/>
              <a:buFontTx/>
              <a:buNone/>
              <a:tabLst/>
              <a:defRPr/>
            </a:pPr>
            <a:r>
              <a:rPr lang="zh-CN" altLang="en-US" sz="1400" b="0" i="0" dirty="0">
                <a:solidFill>
                  <a:srgbClr val="FFFFFF"/>
                </a:solidFill>
                <a:latin typeface="Heiti SC Medium"/>
                <a:ea typeface="Heiti SC Medium"/>
                <a:cs typeface="Heiti SC Medium"/>
              </a:rPr>
              <a:t>黑体</a:t>
            </a:r>
            <a:endParaRPr lang="en-US" altLang="zh-CN" sz="1400" b="0" i="0" dirty="0">
              <a:solidFill>
                <a:srgbClr val="FFFFFF"/>
              </a:solidFill>
              <a:latin typeface="Heiti SC Medium"/>
              <a:ea typeface="Heiti SC Medium"/>
              <a:cs typeface="Heiti SC Medium"/>
            </a:endParaRPr>
          </a:p>
        </p:txBody>
      </p:sp>
      <p:grpSp>
        <p:nvGrpSpPr>
          <p:cNvPr id="60" name="Group 59"/>
          <p:cNvGrpSpPr/>
          <p:nvPr userDrawn="1"/>
        </p:nvGrpSpPr>
        <p:grpSpPr>
          <a:xfrm>
            <a:off x="-1081337" y="2796527"/>
            <a:ext cx="646288" cy="646288"/>
            <a:chOff x="-1138755" y="0"/>
            <a:chExt cx="646288" cy="646288"/>
          </a:xfrm>
        </p:grpSpPr>
        <p:sp>
          <p:nvSpPr>
            <p:cNvPr id="61" name="Rectangle 60"/>
            <p:cNvSpPr/>
            <p:nvPr userDrawn="1"/>
          </p:nvSpPr>
          <p:spPr>
            <a:xfrm>
              <a:off x="-1138755" y="0"/>
              <a:ext cx="646288" cy="646288"/>
            </a:xfrm>
            <a:prstGeom prst="rect">
              <a:avLst/>
            </a:prstGeom>
            <a:solidFill>
              <a:srgbClr val="9F55FB"/>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800"/>
            </a:p>
          </p:txBody>
        </p:sp>
        <p:sp>
          <p:nvSpPr>
            <p:cNvPr id="62" name="TextBox 61"/>
            <p:cNvSpPr txBox="1"/>
            <p:nvPr userDrawn="1"/>
          </p:nvSpPr>
          <p:spPr>
            <a:xfrm>
              <a:off x="-1138755" y="0"/>
              <a:ext cx="466794" cy="461665"/>
            </a:xfrm>
            <a:prstGeom prst="rect">
              <a:avLst/>
            </a:prstGeom>
            <a:noFill/>
          </p:spPr>
          <p:txBody>
            <a:bodyPr wrap="none" rtlCol="0">
              <a:spAutoFit/>
            </a:bodyPr>
            <a:lstStyle/>
            <a:p>
              <a:r>
                <a:rPr lang="en-US" sz="800" dirty="0">
                  <a:solidFill>
                    <a:schemeClr val="bg1"/>
                  </a:solidFill>
                </a:rPr>
                <a:t>R:</a:t>
              </a:r>
              <a:r>
                <a:rPr lang="zh-CN" altLang="zh-CN" sz="800" dirty="0">
                  <a:solidFill>
                    <a:schemeClr val="bg1"/>
                  </a:solidFill>
                </a:rPr>
                <a:t>1</a:t>
              </a:r>
              <a:r>
                <a:rPr lang="en-US" altLang="zh-CN" sz="800" dirty="0">
                  <a:solidFill>
                    <a:schemeClr val="bg1"/>
                  </a:solidFill>
                </a:rPr>
                <a:t>76</a:t>
              </a:r>
              <a:endParaRPr lang="en-US" sz="800" dirty="0">
                <a:solidFill>
                  <a:schemeClr val="bg1"/>
                </a:solidFill>
              </a:endParaRPr>
            </a:p>
            <a:p>
              <a:r>
                <a:rPr lang="en-US" sz="800" dirty="0">
                  <a:solidFill>
                    <a:schemeClr val="bg1"/>
                  </a:solidFill>
                </a:rPr>
                <a:t>G:</a:t>
              </a:r>
              <a:r>
                <a:rPr lang="zh-CN" altLang="zh-CN" sz="800" dirty="0">
                  <a:solidFill>
                    <a:schemeClr val="bg1"/>
                  </a:solidFill>
                </a:rPr>
                <a:t>1</a:t>
              </a:r>
              <a:r>
                <a:rPr lang="en-US" altLang="zh-CN" sz="800" dirty="0">
                  <a:solidFill>
                    <a:schemeClr val="bg1"/>
                  </a:solidFill>
                </a:rPr>
                <a:t>15</a:t>
              </a:r>
              <a:endParaRPr lang="en-US" sz="800" dirty="0">
                <a:solidFill>
                  <a:schemeClr val="bg1"/>
                </a:solidFill>
              </a:endParaRPr>
            </a:p>
            <a:p>
              <a:r>
                <a:rPr lang="en-US" sz="800" dirty="0">
                  <a:solidFill>
                    <a:schemeClr val="bg1"/>
                  </a:solidFill>
                </a:rPr>
                <a:t>B:</a:t>
              </a:r>
              <a:r>
                <a:rPr lang="zh-CN" altLang="zh-CN" sz="800" dirty="0">
                  <a:solidFill>
                    <a:schemeClr val="bg1"/>
                  </a:solidFill>
                </a:rPr>
                <a:t>2</a:t>
              </a:r>
              <a:r>
                <a:rPr lang="en-US" altLang="zh-CN" sz="800" dirty="0">
                  <a:solidFill>
                    <a:schemeClr val="bg1"/>
                  </a:solidFill>
                </a:rPr>
                <a:t>52</a:t>
              </a:r>
              <a:endParaRPr lang="en-US" sz="800" dirty="0">
                <a:solidFill>
                  <a:schemeClr val="bg1"/>
                </a:solidFill>
              </a:endParaRPr>
            </a:p>
          </p:txBody>
        </p:sp>
      </p:grpSp>
      <p:sp>
        <p:nvSpPr>
          <p:cNvPr id="63" name="Rectangle 62"/>
          <p:cNvSpPr/>
          <p:nvPr userDrawn="1"/>
        </p:nvSpPr>
        <p:spPr>
          <a:xfrm>
            <a:off x="-1095448" y="4158940"/>
            <a:ext cx="770893" cy="446276"/>
          </a:xfrm>
          <a:prstGeom prst="rect">
            <a:avLst/>
          </a:prstGeom>
        </p:spPr>
        <p:txBody>
          <a:bodyPr wrap="square">
            <a:spAutoFit/>
          </a:bodyPr>
          <a:lstStyle/>
          <a:p>
            <a:pPr marL="0" marR="0" indent="0" algn="l" defTabSz="457200" rtl="0" eaLnBrk="1" fontAlgn="auto" latinLnBrk="0" hangingPunct="1">
              <a:lnSpc>
                <a:spcPct val="100000"/>
              </a:lnSpc>
              <a:spcBef>
                <a:spcPts val="0"/>
              </a:spcBef>
              <a:spcAft>
                <a:spcPts val="0"/>
              </a:spcAft>
              <a:buClrTx/>
              <a:buSzTx/>
              <a:buFontTx/>
              <a:buNone/>
              <a:tabLst/>
              <a:defRPr/>
            </a:pPr>
            <a:r>
              <a:rPr lang="zh-CN" altLang="en-US" sz="700" dirty="0">
                <a:solidFill>
                  <a:schemeClr val="bg1"/>
                </a:solidFill>
              </a:rPr>
              <a:t>英文字体：</a:t>
            </a:r>
            <a:endParaRPr lang="en-US" altLang="zh-CN" sz="700" b="1" i="0" dirty="0">
              <a:solidFill>
                <a:srgbClr val="FFFFFF"/>
              </a:solidFill>
              <a:latin typeface="Arial"/>
              <a:cs typeface="Arial"/>
            </a:endParaRPr>
          </a:p>
          <a:p>
            <a:r>
              <a:rPr lang="en-US" altLang="zh-CN" sz="1600" b="1" i="0" dirty="0">
                <a:solidFill>
                  <a:srgbClr val="FFFFFF"/>
                </a:solidFill>
                <a:latin typeface="Arial"/>
                <a:cs typeface="Arial"/>
              </a:rPr>
              <a:t>Arial</a:t>
            </a:r>
          </a:p>
        </p:txBody>
      </p:sp>
      <p:grpSp>
        <p:nvGrpSpPr>
          <p:cNvPr id="76" name="Group 75"/>
          <p:cNvGrpSpPr/>
          <p:nvPr userDrawn="1"/>
        </p:nvGrpSpPr>
        <p:grpSpPr>
          <a:xfrm>
            <a:off x="-201085" y="208515"/>
            <a:ext cx="136829" cy="4388332"/>
            <a:chOff x="-279703" y="208515"/>
            <a:chExt cx="243417" cy="4388332"/>
          </a:xfrm>
        </p:grpSpPr>
        <p:cxnSp>
          <p:nvCxnSpPr>
            <p:cNvPr id="77" name="Straight Connector 76"/>
            <p:cNvCxnSpPr/>
            <p:nvPr userDrawn="1"/>
          </p:nvCxnSpPr>
          <p:spPr>
            <a:xfrm flipH="1">
              <a:off x="-279703" y="1414714"/>
              <a:ext cx="243417" cy="0"/>
            </a:xfrm>
            <a:prstGeom prst="line">
              <a:avLst/>
            </a:prstGeom>
            <a:ln w="6350" cmpd="sng">
              <a:solidFill>
                <a:schemeClr val="bg1"/>
              </a:solidFill>
              <a:prstDash val="sysDash"/>
            </a:ln>
            <a:effectLst/>
          </p:spPr>
          <p:style>
            <a:lnRef idx="2">
              <a:schemeClr val="accent1"/>
            </a:lnRef>
            <a:fillRef idx="0">
              <a:schemeClr val="accent1"/>
            </a:fillRef>
            <a:effectRef idx="1">
              <a:schemeClr val="accent1"/>
            </a:effectRef>
            <a:fontRef idx="minor">
              <a:schemeClr val="tx1"/>
            </a:fontRef>
          </p:style>
        </p:cxnSp>
        <p:grpSp>
          <p:nvGrpSpPr>
            <p:cNvPr id="78" name="Group 77"/>
            <p:cNvGrpSpPr/>
            <p:nvPr userDrawn="1"/>
          </p:nvGrpSpPr>
          <p:grpSpPr>
            <a:xfrm>
              <a:off x="-279703" y="4254803"/>
              <a:ext cx="243417" cy="342044"/>
              <a:chOff x="-243418" y="1063625"/>
              <a:chExt cx="243417" cy="342044"/>
            </a:xfrm>
          </p:grpSpPr>
          <p:cxnSp>
            <p:nvCxnSpPr>
              <p:cNvPr id="82" name="Straight Connector 81"/>
              <p:cNvCxnSpPr/>
              <p:nvPr userDrawn="1"/>
            </p:nvCxnSpPr>
            <p:spPr>
              <a:xfrm flipH="1">
                <a:off x="-243418" y="1405669"/>
                <a:ext cx="243417" cy="0"/>
              </a:xfrm>
              <a:prstGeom prst="line">
                <a:avLst/>
              </a:prstGeom>
              <a:ln w="6350" cmpd="sng">
                <a:solidFill>
                  <a:schemeClr val="bg1"/>
                </a:solidFill>
                <a:prstDash val="sysDash"/>
              </a:ln>
              <a:effectLst/>
            </p:spPr>
            <p:style>
              <a:lnRef idx="2">
                <a:schemeClr val="accent1"/>
              </a:lnRef>
              <a:fillRef idx="0">
                <a:schemeClr val="accent1"/>
              </a:fillRef>
              <a:effectRef idx="1">
                <a:schemeClr val="accent1"/>
              </a:effectRef>
              <a:fontRef idx="minor">
                <a:schemeClr val="tx1"/>
              </a:fontRef>
            </p:style>
          </p:cxnSp>
          <p:cxnSp>
            <p:nvCxnSpPr>
              <p:cNvPr id="83" name="Straight Connector 82"/>
              <p:cNvCxnSpPr/>
              <p:nvPr userDrawn="1"/>
            </p:nvCxnSpPr>
            <p:spPr>
              <a:xfrm flipH="1">
                <a:off x="-243418" y="1063625"/>
                <a:ext cx="243417" cy="0"/>
              </a:xfrm>
              <a:prstGeom prst="line">
                <a:avLst/>
              </a:prstGeom>
              <a:ln w="6350" cmpd="sng">
                <a:solidFill>
                  <a:schemeClr val="bg1"/>
                </a:solidFill>
                <a:prstDash val="sysDash"/>
              </a:ln>
              <a:effectLst/>
            </p:spPr>
            <p:style>
              <a:lnRef idx="2">
                <a:schemeClr val="accent1"/>
              </a:lnRef>
              <a:fillRef idx="0">
                <a:schemeClr val="accent1"/>
              </a:fillRef>
              <a:effectRef idx="1">
                <a:schemeClr val="accent1"/>
              </a:effectRef>
              <a:fontRef idx="minor">
                <a:schemeClr val="tx1"/>
              </a:fontRef>
            </p:style>
          </p:cxnSp>
        </p:grpSp>
        <p:grpSp>
          <p:nvGrpSpPr>
            <p:cNvPr id="79" name="Group 78"/>
            <p:cNvGrpSpPr/>
            <p:nvPr userDrawn="1"/>
          </p:nvGrpSpPr>
          <p:grpSpPr>
            <a:xfrm>
              <a:off x="-279703" y="208515"/>
              <a:ext cx="243417" cy="864155"/>
              <a:chOff x="-243418" y="1063625"/>
              <a:chExt cx="243417" cy="864155"/>
            </a:xfrm>
          </p:grpSpPr>
          <p:cxnSp>
            <p:nvCxnSpPr>
              <p:cNvPr id="80" name="Straight Connector 79"/>
              <p:cNvCxnSpPr/>
              <p:nvPr userDrawn="1"/>
            </p:nvCxnSpPr>
            <p:spPr>
              <a:xfrm flipH="1">
                <a:off x="-243418" y="1927780"/>
                <a:ext cx="243417" cy="0"/>
              </a:xfrm>
              <a:prstGeom prst="line">
                <a:avLst/>
              </a:prstGeom>
              <a:ln w="6350" cmpd="sng">
                <a:solidFill>
                  <a:schemeClr val="bg1"/>
                </a:solidFill>
                <a:prstDash val="sysDash"/>
              </a:ln>
              <a:effectLst/>
            </p:spPr>
            <p:style>
              <a:lnRef idx="2">
                <a:schemeClr val="accent1"/>
              </a:lnRef>
              <a:fillRef idx="0">
                <a:schemeClr val="accent1"/>
              </a:fillRef>
              <a:effectRef idx="1">
                <a:schemeClr val="accent1"/>
              </a:effectRef>
              <a:fontRef idx="minor">
                <a:schemeClr val="tx1"/>
              </a:fontRef>
            </p:style>
          </p:cxnSp>
          <p:cxnSp>
            <p:nvCxnSpPr>
              <p:cNvPr id="81" name="Straight Connector 80"/>
              <p:cNvCxnSpPr/>
              <p:nvPr userDrawn="1"/>
            </p:nvCxnSpPr>
            <p:spPr>
              <a:xfrm flipH="1">
                <a:off x="-243418" y="1063625"/>
                <a:ext cx="243417" cy="0"/>
              </a:xfrm>
              <a:prstGeom prst="line">
                <a:avLst/>
              </a:prstGeom>
              <a:ln w="6350" cmpd="sng">
                <a:solidFill>
                  <a:schemeClr val="bg1"/>
                </a:solidFill>
                <a:prstDash val="sysDash"/>
              </a:ln>
              <a:effectLst/>
            </p:spPr>
            <p:style>
              <a:lnRef idx="2">
                <a:schemeClr val="accent1"/>
              </a:lnRef>
              <a:fillRef idx="0">
                <a:schemeClr val="accent1"/>
              </a:fillRef>
              <a:effectRef idx="1">
                <a:schemeClr val="accent1"/>
              </a:effectRef>
              <a:fontRef idx="minor">
                <a:schemeClr val="tx1"/>
              </a:fontRef>
            </p:style>
          </p:cxnSp>
        </p:grpSp>
        <p:cxnSp>
          <p:nvCxnSpPr>
            <p:cNvPr id="94" name="Straight Connector 93"/>
            <p:cNvCxnSpPr/>
            <p:nvPr userDrawn="1"/>
          </p:nvCxnSpPr>
          <p:spPr>
            <a:xfrm flipH="1">
              <a:off x="-279703" y="550559"/>
              <a:ext cx="243417" cy="0"/>
            </a:xfrm>
            <a:prstGeom prst="line">
              <a:avLst/>
            </a:prstGeom>
            <a:ln w="6350" cmpd="sng">
              <a:solidFill>
                <a:schemeClr val="bg1"/>
              </a:solidFill>
              <a:prstDash val="sysDash"/>
            </a:ln>
            <a:effectLst/>
          </p:spPr>
          <p:style>
            <a:lnRef idx="2">
              <a:schemeClr val="accent1"/>
            </a:lnRef>
            <a:fillRef idx="0">
              <a:schemeClr val="accent1"/>
            </a:fillRef>
            <a:effectRef idx="1">
              <a:schemeClr val="accent1"/>
            </a:effectRef>
            <a:fontRef idx="minor">
              <a:schemeClr val="tx1"/>
            </a:fontRef>
          </p:style>
        </p:cxnSp>
      </p:grpSp>
      <p:grpSp>
        <p:nvGrpSpPr>
          <p:cNvPr id="96" name="Group 95"/>
          <p:cNvGrpSpPr/>
          <p:nvPr userDrawn="1"/>
        </p:nvGrpSpPr>
        <p:grpSpPr>
          <a:xfrm>
            <a:off x="9196915" y="208515"/>
            <a:ext cx="136829" cy="4388332"/>
            <a:chOff x="-279703" y="208515"/>
            <a:chExt cx="243417" cy="4388332"/>
          </a:xfrm>
        </p:grpSpPr>
        <p:cxnSp>
          <p:nvCxnSpPr>
            <p:cNvPr id="97" name="Straight Connector 96"/>
            <p:cNvCxnSpPr/>
            <p:nvPr userDrawn="1"/>
          </p:nvCxnSpPr>
          <p:spPr>
            <a:xfrm flipH="1">
              <a:off x="-279703" y="1414714"/>
              <a:ext cx="243417" cy="0"/>
            </a:xfrm>
            <a:prstGeom prst="line">
              <a:avLst/>
            </a:prstGeom>
            <a:ln w="6350" cmpd="sng">
              <a:solidFill>
                <a:schemeClr val="bg1"/>
              </a:solidFill>
              <a:prstDash val="sysDash"/>
            </a:ln>
            <a:effectLst/>
          </p:spPr>
          <p:style>
            <a:lnRef idx="2">
              <a:schemeClr val="accent1"/>
            </a:lnRef>
            <a:fillRef idx="0">
              <a:schemeClr val="accent1"/>
            </a:fillRef>
            <a:effectRef idx="1">
              <a:schemeClr val="accent1"/>
            </a:effectRef>
            <a:fontRef idx="minor">
              <a:schemeClr val="tx1"/>
            </a:fontRef>
          </p:style>
        </p:cxnSp>
        <p:grpSp>
          <p:nvGrpSpPr>
            <p:cNvPr id="98" name="Group 97"/>
            <p:cNvGrpSpPr/>
            <p:nvPr userDrawn="1"/>
          </p:nvGrpSpPr>
          <p:grpSpPr>
            <a:xfrm>
              <a:off x="-279703" y="4254803"/>
              <a:ext cx="243417" cy="342044"/>
              <a:chOff x="-243418" y="1063625"/>
              <a:chExt cx="243417" cy="342044"/>
            </a:xfrm>
          </p:grpSpPr>
          <p:cxnSp>
            <p:nvCxnSpPr>
              <p:cNvPr id="103" name="Straight Connector 102"/>
              <p:cNvCxnSpPr/>
              <p:nvPr userDrawn="1"/>
            </p:nvCxnSpPr>
            <p:spPr>
              <a:xfrm flipH="1">
                <a:off x="-243418" y="1405669"/>
                <a:ext cx="243417" cy="0"/>
              </a:xfrm>
              <a:prstGeom prst="line">
                <a:avLst/>
              </a:prstGeom>
              <a:ln w="6350" cmpd="sng">
                <a:solidFill>
                  <a:schemeClr val="bg1"/>
                </a:solidFill>
                <a:prstDash val="sysDash"/>
              </a:ln>
              <a:effectLst/>
            </p:spPr>
            <p:style>
              <a:lnRef idx="2">
                <a:schemeClr val="accent1"/>
              </a:lnRef>
              <a:fillRef idx="0">
                <a:schemeClr val="accent1"/>
              </a:fillRef>
              <a:effectRef idx="1">
                <a:schemeClr val="accent1"/>
              </a:effectRef>
              <a:fontRef idx="minor">
                <a:schemeClr val="tx1"/>
              </a:fontRef>
            </p:style>
          </p:cxnSp>
          <p:cxnSp>
            <p:nvCxnSpPr>
              <p:cNvPr id="104" name="Straight Connector 103"/>
              <p:cNvCxnSpPr/>
              <p:nvPr userDrawn="1"/>
            </p:nvCxnSpPr>
            <p:spPr>
              <a:xfrm flipH="1">
                <a:off x="-243418" y="1063625"/>
                <a:ext cx="243417" cy="0"/>
              </a:xfrm>
              <a:prstGeom prst="line">
                <a:avLst/>
              </a:prstGeom>
              <a:ln w="6350" cmpd="sng">
                <a:solidFill>
                  <a:schemeClr val="bg1"/>
                </a:solidFill>
                <a:prstDash val="sysDash"/>
              </a:ln>
              <a:effectLst/>
            </p:spPr>
            <p:style>
              <a:lnRef idx="2">
                <a:schemeClr val="accent1"/>
              </a:lnRef>
              <a:fillRef idx="0">
                <a:schemeClr val="accent1"/>
              </a:fillRef>
              <a:effectRef idx="1">
                <a:schemeClr val="accent1"/>
              </a:effectRef>
              <a:fontRef idx="minor">
                <a:schemeClr val="tx1"/>
              </a:fontRef>
            </p:style>
          </p:cxnSp>
        </p:grpSp>
        <p:grpSp>
          <p:nvGrpSpPr>
            <p:cNvPr id="99" name="Group 98"/>
            <p:cNvGrpSpPr/>
            <p:nvPr userDrawn="1"/>
          </p:nvGrpSpPr>
          <p:grpSpPr>
            <a:xfrm>
              <a:off x="-279703" y="208515"/>
              <a:ext cx="243417" cy="864155"/>
              <a:chOff x="-243418" y="1063625"/>
              <a:chExt cx="243417" cy="864155"/>
            </a:xfrm>
          </p:grpSpPr>
          <p:cxnSp>
            <p:nvCxnSpPr>
              <p:cNvPr id="101" name="Straight Connector 100"/>
              <p:cNvCxnSpPr/>
              <p:nvPr userDrawn="1"/>
            </p:nvCxnSpPr>
            <p:spPr>
              <a:xfrm flipH="1">
                <a:off x="-243418" y="1927780"/>
                <a:ext cx="243417" cy="0"/>
              </a:xfrm>
              <a:prstGeom prst="line">
                <a:avLst/>
              </a:prstGeom>
              <a:ln w="6350" cmpd="sng">
                <a:solidFill>
                  <a:schemeClr val="bg1"/>
                </a:solidFill>
                <a:prstDash val="sysDash"/>
              </a:ln>
              <a:effectLst/>
            </p:spPr>
            <p:style>
              <a:lnRef idx="2">
                <a:schemeClr val="accent1"/>
              </a:lnRef>
              <a:fillRef idx="0">
                <a:schemeClr val="accent1"/>
              </a:fillRef>
              <a:effectRef idx="1">
                <a:schemeClr val="accent1"/>
              </a:effectRef>
              <a:fontRef idx="minor">
                <a:schemeClr val="tx1"/>
              </a:fontRef>
            </p:style>
          </p:cxnSp>
          <p:cxnSp>
            <p:nvCxnSpPr>
              <p:cNvPr id="102" name="Straight Connector 101"/>
              <p:cNvCxnSpPr/>
              <p:nvPr userDrawn="1"/>
            </p:nvCxnSpPr>
            <p:spPr>
              <a:xfrm flipH="1">
                <a:off x="-243418" y="1063625"/>
                <a:ext cx="243417" cy="0"/>
              </a:xfrm>
              <a:prstGeom prst="line">
                <a:avLst/>
              </a:prstGeom>
              <a:ln w="6350" cmpd="sng">
                <a:solidFill>
                  <a:schemeClr val="bg1"/>
                </a:solidFill>
                <a:prstDash val="sysDash"/>
              </a:ln>
              <a:effectLst/>
            </p:spPr>
            <p:style>
              <a:lnRef idx="2">
                <a:schemeClr val="accent1"/>
              </a:lnRef>
              <a:fillRef idx="0">
                <a:schemeClr val="accent1"/>
              </a:fillRef>
              <a:effectRef idx="1">
                <a:schemeClr val="accent1"/>
              </a:effectRef>
              <a:fontRef idx="minor">
                <a:schemeClr val="tx1"/>
              </a:fontRef>
            </p:style>
          </p:cxnSp>
        </p:grpSp>
        <p:cxnSp>
          <p:nvCxnSpPr>
            <p:cNvPr id="100" name="Straight Connector 99"/>
            <p:cNvCxnSpPr/>
            <p:nvPr userDrawn="1"/>
          </p:nvCxnSpPr>
          <p:spPr>
            <a:xfrm flipH="1">
              <a:off x="-279703" y="550559"/>
              <a:ext cx="243417" cy="0"/>
            </a:xfrm>
            <a:prstGeom prst="line">
              <a:avLst/>
            </a:prstGeom>
            <a:ln w="6350" cmpd="sng">
              <a:solidFill>
                <a:schemeClr val="bg1"/>
              </a:solidFill>
              <a:prstDash val="sysDash"/>
            </a:ln>
            <a:effectLst/>
          </p:spPr>
          <p:style>
            <a:lnRef idx="2">
              <a:schemeClr val="accent1"/>
            </a:lnRef>
            <a:fillRef idx="0">
              <a:schemeClr val="accent1"/>
            </a:fillRef>
            <a:effectRef idx="1">
              <a:schemeClr val="accent1"/>
            </a:effectRef>
            <a:fontRef idx="minor">
              <a:schemeClr val="tx1"/>
            </a:fontRef>
          </p:style>
        </p:cxnSp>
      </p:grpSp>
      <p:sp>
        <p:nvSpPr>
          <p:cNvPr id="54" name="Rectangle 2"/>
          <p:cNvSpPr>
            <a:spLocks noGrp="1" noChangeArrowheads="1"/>
          </p:cNvSpPr>
          <p:nvPr>
            <p:ph type="title"/>
          </p:nvPr>
        </p:nvSpPr>
        <p:spPr bwMode="auto">
          <a:xfrm>
            <a:off x="453872" y="222365"/>
            <a:ext cx="8396441" cy="525716"/>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zh-CN" altLang="en-US" dirty="0"/>
              <a:t>单击此处编辑母版标题样式</a:t>
            </a:r>
            <a:endParaRPr lang="en-US" dirty="0"/>
          </a:p>
        </p:txBody>
      </p:sp>
      <p:sp>
        <p:nvSpPr>
          <p:cNvPr id="56" name="Rectangle 3"/>
          <p:cNvSpPr>
            <a:spLocks noGrp="1" noChangeArrowheads="1"/>
          </p:cNvSpPr>
          <p:nvPr>
            <p:ph type="body" idx="1"/>
          </p:nvPr>
        </p:nvSpPr>
        <p:spPr bwMode="auto">
          <a:xfrm>
            <a:off x="453872" y="1082837"/>
            <a:ext cx="8396441" cy="3668551"/>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Tree>
    <p:extLst>
      <p:ext uri="{BB962C8B-B14F-4D97-AF65-F5344CB8AC3E}">
        <p14:creationId xmlns:p14="http://schemas.microsoft.com/office/powerpoint/2010/main" val="3693843513"/>
      </p:ext>
    </p:extLst>
  </p:cSld>
  <p:clrMap bg1="lt1" tx1="dk1" bg2="lt2" tx2="dk2" accent1="accent1" accent2="accent2" accent3="accent3" accent4="accent4" accent5="accent5" accent6="accent6" hlink="hlink" folHlink="folHlink"/>
  <p:sldLayoutIdLst>
    <p:sldLayoutId id="2147493479" r:id="rId1"/>
    <p:sldLayoutId id="2147493475" r:id="rId2"/>
    <p:sldLayoutId id="2147493460" r:id="rId3"/>
    <p:sldLayoutId id="2147493468" r:id="rId4"/>
    <p:sldLayoutId id="2147493469" r:id="rId5"/>
    <p:sldLayoutId id="2147493472" r:id="rId6"/>
    <p:sldLayoutId id="2147493477" r:id="rId7"/>
    <p:sldLayoutId id="2147493482" r:id="rId8"/>
    <p:sldLayoutId id="2147493481" r:id="rId9"/>
    <p:sldLayoutId id="2147493471" r:id="rId10"/>
    <p:sldLayoutId id="2147493483" r:id="rId11"/>
    <p:sldLayoutId id="2147493484" r:id="rId12"/>
  </p:sldLayoutIdLst>
  <p:hf hdr="0" ftr="0" dt="0"/>
  <p:txStyles>
    <p:titleStyle>
      <a:lvl1pPr algn="l" defTabSz="457200" rtl="0" eaLnBrk="1" latinLnBrk="0" hangingPunct="1">
        <a:spcBef>
          <a:spcPct val="0"/>
        </a:spcBef>
        <a:buNone/>
        <a:defRPr sz="1600" b="1" i="0" kern="1200">
          <a:solidFill>
            <a:schemeClr val="tx1"/>
          </a:solidFill>
          <a:latin typeface="Microsoft YaHei" charset="-122"/>
          <a:ea typeface="Microsoft YaHei" charset="-122"/>
          <a:cs typeface="Microsoft YaHei" charset="-122"/>
        </a:defRPr>
      </a:lvl1pPr>
    </p:titleStyle>
    <p:bodyStyle>
      <a:lvl1pPr marL="0" indent="0" algn="l" defTabSz="457200" rtl="0" eaLnBrk="1" latinLnBrk="0" hangingPunct="1">
        <a:spcBef>
          <a:spcPct val="20000"/>
        </a:spcBef>
        <a:buFont typeface="Arial"/>
        <a:buNone/>
        <a:defRPr sz="1600" b="0" i="0" kern="1200">
          <a:solidFill>
            <a:schemeClr val="tx1"/>
          </a:solidFill>
          <a:latin typeface="Microsoft YaHei" charset="-122"/>
          <a:ea typeface="Microsoft YaHei" charset="-122"/>
          <a:cs typeface="Microsoft YaHei" charset="-122"/>
        </a:defRPr>
      </a:lvl1pPr>
      <a:lvl2pPr marL="457200" indent="0" algn="l" defTabSz="457200" rtl="0" eaLnBrk="1" latinLnBrk="0" hangingPunct="1">
        <a:spcBef>
          <a:spcPct val="20000"/>
        </a:spcBef>
        <a:buFont typeface="Arial"/>
        <a:buNone/>
        <a:defRPr sz="1600" b="0" i="0" kern="1200">
          <a:solidFill>
            <a:schemeClr val="tx1"/>
          </a:solidFill>
          <a:latin typeface="Microsoft YaHei" charset="-122"/>
          <a:ea typeface="Microsoft YaHei" charset="-122"/>
          <a:cs typeface="Microsoft YaHei" charset="-122"/>
        </a:defRPr>
      </a:lvl2pPr>
      <a:lvl3pPr marL="914400" indent="0" algn="l" defTabSz="457200" rtl="0" eaLnBrk="1" latinLnBrk="0" hangingPunct="1">
        <a:spcBef>
          <a:spcPct val="20000"/>
        </a:spcBef>
        <a:buFont typeface="Arial"/>
        <a:buNone/>
        <a:defRPr sz="1600" b="0" i="0" kern="1200">
          <a:solidFill>
            <a:schemeClr val="tx1"/>
          </a:solidFill>
          <a:latin typeface="Microsoft YaHei" charset="-122"/>
          <a:ea typeface="Microsoft YaHei" charset="-122"/>
          <a:cs typeface="Microsoft YaHei" charset="-122"/>
        </a:defRPr>
      </a:lvl3pPr>
      <a:lvl4pPr marL="1371600" indent="0" algn="l" defTabSz="457200" rtl="0" eaLnBrk="1" latinLnBrk="0" hangingPunct="1">
        <a:spcBef>
          <a:spcPct val="20000"/>
        </a:spcBef>
        <a:buFont typeface="Arial"/>
        <a:buNone/>
        <a:defRPr sz="1600" b="0" i="0" kern="1200">
          <a:solidFill>
            <a:schemeClr val="tx1"/>
          </a:solidFill>
          <a:latin typeface="Microsoft YaHei" charset="-122"/>
          <a:ea typeface="Microsoft YaHei" charset="-122"/>
          <a:cs typeface="Microsoft YaHei" charset="-122"/>
        </a:defRPr>
      </a:lvl4pPr>
      <a:lvl5pPr marL="1828800" indent="0" algn="l" defTabSz="457200" rtl="0" eaLnBrk="1" latinLnBrk="0" hangingPunct="1">
        <a:spcBef>
          <a:spcPct val="20000"/>
        </a:spcBef>
        <a:buFont typeface="Arial"/>
        <a:buNone/>
        <a:defRPr sz="1600" b="0" i="0" kern="1200">
          <a:solidFill>
            <a:schemeClr val="tx1"/>
          </a:solidFill>
          <a:latin typeface="Microsoft YaHei" charset="-122"/>
          <a:ea typeface="Microsoft YaHei" charset="-122"/>
          <a:cs typeface="Microsoft YaHei" charset="-122"/>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11.xml"/></Relationships>
</file>

<file path=ppt/slides/_rels/slide12.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slideLayout" Target="../slideLayouts/slideLayout12.xml"/><Relationship Id="rId1" Type="http://schemas.openxmlformats.org/officeDocument/2006/relationships/tags" Target="../tags/tag2.xml"/><Relationship Id="rId5" Type="http://schemas.openxmlformats.org/officeDocument/2006/relationships/image" Target="../media/image27.png"/><Relationship Id="rId4" Type="http://schemas.openxmlformats.org/officeDocument/2006/relationships/image" Target="../media/image26.png"/></Relationships>
</file>

<file path=ppt/slides/_rels/slide13.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11.xml"/></Relationships>
</file>

<file path=ppt/slides/_rels/slide14.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image" Target="../media/image29.png"/><Relationship Id="rId1" Type="http://schemas.openxmlformats.org/officeDocument/2006/relationships/slideLayout" Target="../slideLayouts/slideLayout11.xml"/></Relationships>
</file>

<file path=ppt/slides/_rels/slide15.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5.xml"/><Relationship Id="rId1" Type="http://schemas.openxmlformats.org/officeDocument/2006/relationships/slideLayout" Target="../slideLayouts/slideLayout11.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8" Type="http://schemas.openxmlformats.org/officeDocument/2006/relationships/image" Target="../media/image9.png"/><Relationship Id="rId3" Type="http://schemas.openxmlformats.org/officeDocument/2006/relationships/slideLayout" Target="../slideLayouts/slideLayout2.xml"/><Relationship Id="rId7" Type="http://schemas.openxmlformats.org/officeDocument/2006/relationships/image" Target="../media/image8.png"/><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image" Target="../media/image7.png"/><Relationship Id="rId5" Type="http://schemas.openxmlformats.org/officeDocument/2006/relationships/image" Target="../media/image6.jpg"/><Relationship Id="rId4" Type="http://schemas.openxmlformats.org/officeDocument/2006/relationships/notesSlide" Target="../notesSlides/notesSlide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3.xml"/><Relationship Id="rId1" Type="http://schemas.openxmlformats.org/officeDocument/2006/relationships/slideLayout" Target="../slideLayouts/slideLayout2.xml"/><Relationship Id="rId6" Type="http://schemas.openxmlformats.org/officeDocument/2006/relationships/image" Target="../media/image12.png"/><Relationship Id="rId5" Type="http://schemas.openxmlformats.org/officeDocument/2006/relationships/image" Target="../media/image6.jpg"/><Relationship Id="rId4" Type="http://schemas.openxmlformats.org/officeDocument/2006/relationships/image" Target="../media/image11.png"/></Relationships>
</file>

<file path=ppt/slides/_rels/slide6.xml.rels><?xml version="1.0" encoding="UTF-8" standalone="yes"?>
<Relationships xmlns="http://schemas.openxmlformats.org/package/2006/relationships"><Relationship Id="rId3" Type="http://schemas.openxmlformats.org/officeDocument/2006/relationships/image" Target="../media/image14.jpg"/><Relationship Id="rId2" Type="http://schemas.openxmlformats.org/officeDocument/2006/relationships/image" Target="../media/image13.jpeg"/><Relationship Id="rId1" Type="http://schemas.openxmlformats.org/officeDocument/2006/relationships/slideLayout" Target="../slideLayouts/slideLayout2.xml"/><Relationship Id="rId5" Type="http://schemas.openxmlformats.org/officeDocument/2006/relationships/image" Target="../media/image16.png"/><Relationship Id="rId4" Type="http://schemas.openxmlformats.org/officeDocument/2006/relationships/image" Target="../media/image15.jpg"/></Relationships>
</file>

<file path=ppt/slides/_rels/slide7.xml.rels><?xml version="1.0" encoding="UTF-8" standalone="yes"?>
<Relationships xmlns="http://schemas.openxmlformats.org/package/2006/relationships"><Relationship Id="rId8" Type="http://schemas.openxmlformats.org/officeDocument/2006/relationships/image" Target="../media/image22.png"/><Relationship Id="rId3" Type="http://schemas.openxmlformats.org/officeDocument/2006/relationships/image" Target="../media/image17.png"/><Relationship Id="rId7" Type="http://schemas.openxmlformats.org/officeDocument/2006/relationships/image" Target="../media/image21.png"/><Relationship Id="rId2" Type="http://schemas.openxmlformats.org/officeDocument/2006/relationships/notesSlide" Target="../notesSlides/notesSlide4.xml"/><Relationship Id="rId1" Type="http://schemas.openxmlformats.org/officeDocument/2006/relationships/slideLayout" Target="../slideLayouts/slideLayout2.xml"/><Relationship Id="rId6" Type="http://schemas.openxmlformats.org/officeDocument/2006/relationships/image" Target="../media/image20.png"/><Relationship Id="rId5" Type="http://schemas.openxmlformats.org/officeDocument/2006/relationships/image" Target="../media/image19.jpeg"/><Relationship Id="rId4" Type="http://schemas.openxmlformats.org/officeDocument/2006/relationships/image" Target="../media/image18.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23.jpg"/><Relationship Id="rId2" Type="http://schemas.openxmlformats.org/officeDocument/2006/relationships/slideLayout" Target="../slideLayouts/slideLayout2.xml"/><Relationship Id="rId1" Type="http://schemas.openxmlformats.org/officeDocument/2006/relationships/tags" Target="../tags/tag1.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1771EB"/>
        </a:solidFill>
        <a:effectLst/>
      </p:bgPr>
    </p:bg>
    <p:spTree>
      <p:nvGrpSpPr>
        <p:cNvPr id="1" name=""/>
        <p:cNvGrpSpPr/>
        <p:nvPr/>
      </p:nvGrpSpPr>
      <p:grpSpPr>
        <a:xfrm>
          <a:off x="0" y="0"/>
          <a:ext cx="0" cy="0"/>
          <a:chOff x="0" y="0"/>
          <a:chExt cx="0" cy="0"/>
        </a:xfrm>
      </p:grpSpPr>
      <p:sp>
        <p:nvSpPr>
          <p:cNvPr id="8" name="Text Placeholder 4"/>
          <p:cNvSpPr txBox="1">
            <a:spLocks/>
          </p:cNvSpPr>
          <p:nvPr/>
        </p:nvSpPr>
        <p:spPr bwMode="auto">
          <a:xfrm>
            <a:off x="856193" y="2915704"/>
            <a:ext cx="2369607" cy="250829"/>
          </a:xfrm>
          <a:prstGeom prst="rect">
            <a:avLst/>
          </a:prstGeom>
          <a:noFill/>
          <a:ln w="9525">
            <a:noFill/>
            <a:miter lim="800000"/>
            <a:headEnd/>
            <a:tailEnd/>
          </a:ln>
        </p:spPr>
        <p:txBody>
          <a:bodyPr vert="horz" wrap="square" lIns="0" tIns="0" rIns="0" bIns="0" numCol="1" anchor="t" anchorCtr="0" compatLnSpc="1">
            <a:prstTxWarp prst="textNoShape">
              <a:avLst/>
            </a:prstTxWarp>
            <a:normAutofit/>
          </a:bodyPr>
          <a:lstStyle>
            <a:lvl1pPr marL="0" marR="0" indent="0" algn="l" defTabSz="457200" rtl="0" eaLnBrk="1" fontAlgn="auto" latinLnBrk="0" hangingPunct="1">
              <a:lnSpc>
                <a:spcPct val="100000"/>
              </a:lnSpc>
              <a:spcBef>
                <a:spcPct val="20000"/>
              </a:spcBef>
              <a:spcAft>
                <a:spcPts val="0"/>
              </a:spcAft>
              <a:buClrTx/>
              <a:buSzTx/>
              <a:buFont typeface="Arial"/>
              <a:buNone/>
              <a:tabLst/>
              <a:defRPr sz="1000" b="0" i="0" kern="1200">
                <a:solidFill>
                  <a:schemeClr val="bg1"/>
                </a:solidFill>
                <a:latin typeface="Microsoft YaHei" charset="-122"/>
                <a:ea typeface="Microsoft YaHei" charset="-122"/>
                <a:cs typeface="Microsoft YaHei" charset="-122"/>
              </a:defRPr>
            </a:lvl1pPr>
            <a:lvl2pPr marL="457200" indent="0" algn="l" defTabSz="457200" rtl="0" eaLnBrk="1" latinLnBrk="0" hangingPunct="1">
              <a:spcBef>
                <a:spcPct val="20000"/>
              </a:spcBef>
              <a:buFont typeface="Arial"/>
              <a:buNone/>
              <a:defRPr sz="1600" b="0" i="0" kern="1200">
                <a:solidFill>
                  <a:schemeClr val="tx1"/>
                </a:solidFill>
                <a:latin typeface="Arial"/>
                <a:ea typeface="+mn-ea"/>
                <a:cs typeface="Arial"/>
              </a:defRPr>
            </a:lvl2pPr>
            <a:lvl3pPr marL="914400" indent="0" algn="l" defTabSz="457200" rtl="0" eaLnBrk="1" latinLnBrk="0" hangingPunct="1">
              <a:spcBef>
                <a:spcPct val="20000"/>
              </a:spcBef>
              <a:buFont typeface="Arial"/>
              <a:buNone/>
              <a:defRPr sz="1600" b="0" i="0" kern="1200">
                <a:solidFill>
                  <a:schemeClr val="tx1"/>
                </a:solidFill>
                <a:latin typeface="Arial"/>
                <a:ea typeface="+mn-ea"/>
                <a:cs typeface="Arial"/>
              </a:defRPr>
            </a:lvl3pPr>
            <a:lvl4pPr marL="1371600" indent="0" algn="l" defTabSz="457200" rtl="0" eaLnBrk="1" latinLnBrk="0" hangingPunct="1">
              <a:spcBef>
                <a:spcPct val="20000"/>
              </a:spcBef>
              <a:buFont typeface="Arial"/>
              <a:buNone/>
              <a:defRPr sz="1600" b="0" i="0" kern="1200">
                <a:solidFill>
                  <a:schemeClr val="tx1"/>
                </a:solidFill>
                <a:latin typeface="Arial"/>
                <a:ea typeface="+mn-ea"/>
                <a:cs typeface="Arial"/>
              </a:defRPr>
            </a:lvl4pPr>
            <a:lvl5pPr marL="1828800" indent="0" algn="l" defTabSz="457200" rtl="0" eaLnBrk="1" latinLnBrk="0" hangingPunct="1">
              <a:spcBef>
                <a:spcPct val="20000"/>
              </a:spcBef>
              <a:buFont typeface="Arial"/>
              <a:buNone/>
              <a:defRPr sz="1600" b="0" i="0" kern="1200">
                <a:solidFill>
                  <a:schemeClr val="tx1"/>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r>
              <a:rPr lang="zh-CN" altLang="en-US" sz="1200" dirty="0"/>
              <a:t>移动应用开发部</a:t>
            </a:r>
            <a:endParaRPr lang="en-US" altLang="zh-CN" sz="1200" dirty="0"/>
          </a:p>
        </p:txBody>
      </p:sp>
      <p:sp>
        <p:nvSpPr>
          <p:cNvPr id="13" name="Title 1"/>
          <p:cNvSpPr txBox="1">
            <a:spLocks/>
          </p:cNvSpPr>
          <p:nvPr/>
        </p:nvSpPr>
        <p:spPr bwMode="auto">
          <a:xfrm>
            <a:off x="856193" y="1420171"/>
            <a:ext cx="5087407" cy="1122215"/>
          </a:xfrm>
          <a:prstGeom prst="rect">
            <a:avLst/>
          </a:prstGeom>
          <a:noFill/>
          <a:ln w="9525">
            <a:noFill/>
            <a:miter lim="800000"/>
            <a:headEnd/>
            <a:tailEnd/>
          </a:ln>
        </p:spPr>
        <p:txBody>
          <a:bodyPr vert="horz" wrap="square" lIns="0" tIns="0" rIns="0" bIns="0" numCol="1" anchor="t" anchorCtr="0" compatLnSpc="1">
            <a:prstTxWarp prst="textNoShape">
              <a:avLst/>
            </a:prstTxWarp>
            <a:normAutofit/>
          </a:bodyPr>
          <a:lstStyle>
            <a:lvl1pPr algn="l" defTabSz="457200" rtl="0" eaLnBrk="1" latinLnBrk="0" hangingPunct="1">
              <a:lnSpc>
                <a:spcPct val="100000"/>
              </a:lnSpc>
              <a:spcBef>
                <a:spcPct val="0"/>
              </a:spcBef>
              <a:buNone/>
              <a:defRPr sz="3200" b="1" i="0" kern="1200" baseline="0">
                <a:solidFill>
                  <a:schemeClr val="bg1"/>
                </a:solidFill>
                <a:latin typeface="Microsoft YaHei" charset="-122"/>
                <a:ea typeface="Microsoft YaHei" charset="-122"/>
                <a:cs typeface="Microsoft YaHei" charset="-122"/>
              </a:defRPr>
            </a:lvl1pPr>
          </a:lstStyle>
          <a:p>
            <a:r>
              <a:rPr lang="zh-CN" altLang="en-US" dirty="0"/>
              <a:t>金蝶云星空 </a:t>
            </a:r>
            <a:r>
              <a:rPr lang="en-US" altLang="zh-CN" dirty="0"/>
              <a:t>V7.3</a:t>
            </a:r>
            <a:r>
              <a:rPr lang="zh-CN" altLang="en-US" dirty="0"/>
              <a:t>产品培训</a:t>
            </a:r>
            <a:br>
              <a:rPr lang="zh-CN" altLang="en-US" dirty="0"/>
            </a:br>
            <a:r>
              <a:rPr lang="en-US" altLang="zh-CN" dirty="0"/>
              <a:t>-- </a:t>
            </a:r>
            <a:r>
              <a:rPr lang="zh-CN" altLang="en-US" dirty="0"/>
              <a:t>移动应用新增特性</a:t>
            </a:r>
            <a:endParaRPr lang="en-US" altLang="zh-CN" dirty="0"/>
          </a:p>
        </p:txBody>
      </p:sp>
    </p:spTree>
    <p:extLst>
      <p:ext uri="{BB962C8B-B14F-4D97-AF65-F5344CB8AC3E}">
        <p14:creationId xmlns:p14="http://schemas.microsoft.com/office/powerpoint/2010/main" val="285065110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z="2400" dirty="0">
                <a:latin typeface="微软雅黑" pitchFamily="34" charset="-122"/>
                <a:ea typeface="微软雅黑" pitchFamily="34" charset="-122"/>
              </a:rPr>
              <a:t>提纲</a:t>
            </a:r>
            <a:endParaRPr kumimoji="1" lang="zh-CN" altLang="en-US" sz="2400" dirty="0">
              <a:solidFill>
                <a:srgbClr val="0080E8"/>
              </a:solidFill>
            </a:endParaRPr>
          </a:p>
        </p:txBody>
      </p:sp>
      <p:sp>
        <p:nvSpPr>
          <p:cNvPr id="5" name="TextBox 10"/>
          <p:cNvSpPr txBox="1"/>
          <p:nvPr/>
        </p:nvSpPr>
        <p:spPr>
          <a:xfrm>
            <a:off x="787687" y="1072399"/>
            <a:ext cx="3328096" cy="1559979"/>
          </a:xfrm>
          <a:prstGeom prst="rect">
            <a:avLst/>
          </a:prstGeom>
          <a:noFill/>
        </p:spPr>
        <p:txBody>
          <a:bodyPr wrap="square" rtlCol="0">
            <a:spAutoFit/>
          </a:bodyPr>
          <a:lstStyle/>
          <a:p>
            <a:pPr>
              <a:lnSpc>
                <a:spcPct val="120000"/>
              </a:lnSpc>
              <a:spcBef>
                <a:spcPct val="20000"/>
              </a:spcBef>
            </a:pPr>
            <a:r>
              <a:rPr lang="en-US" altLang="zh-CN" dirty="0">
                <a:solidFill>
                  <a:schemeClr val="bg1">
                    <a:lumMod val="75000"/>
                  </a:schemeClr>
                </a:solidFill>
                <a:latin typeface="微软雅黑" pitchFamily="34" charset="-122"/>
                <a:ea typeface="微软雅黑" pitchFamily="34" charset="-122"/>
                <a:cs typeface="Arial"/>
              </a:rPr>
              <a:t>AI</a:t>
            </a:r>
            <a:r>
              <a:rPr lang="zh-CN" altLang="en-US" dirty="0">
                <a:solidFill>
                  <a:schemeClr val="bg1">
                    <a:lumMod val="75000"/>
                  </a:schemeClr>
                </a:solidFill>
                <a:latin typeface="微软雅黑" pitchFamily="34" charset="-122"/>
                <a:ea typeface="微软雅黑" pitchFamily="34" charset="-122"/>
                <a:cs typeface="Arial"/>
              </a:rPr>
              <a:t>特性介绍</a:t>
            </a:r>
          </a:p>
          <a:p>
            <a:pPr>
              <a:lnSpc>
                <a:spcPct val="120000"/>
              </a:lnSpc>
              <a:spcBef>
                <a:spcPct val="20000"/>
              </a:spcBef>
            </a:pPr>
            <a:r>
              <a:rPr lang="zh-CN" altLang="en-US" dirty="0">
                <a:solidFill>
                  <a:schemeClr val="bg1">
                    <a:lumMod val="75000"/>
                  </a:schemeClr>
                </a:solidFill>
                <a:latin typeface="微软雅黑" pitchFamily="34" charset="-122"/>
                <a:ea typeface="微软雅黑" pitchFamily="34" charset="-122"/>
                <a:cs typeface="Arial"/>
              </a:rPr>
              <a:t>新增特性介绍</a:t>
            </a:r>
            <a:endParaRPr lang="en-US" altLang="zh-CN" dirty="0">
              <a:solidFill>
                <a:schemeClr val="bg1">
                  <a:lumMod val="75000"/>
                </a:schemeClr>
              </a:solidFill>
              <a:latin typeface="微软雅黑" pitchFamily="34" charset="-122"/>
              <a:ea typeface="微软雅黑" pitchFamily="34" charset="-122"/>
              <a:cs typeface="Arial"/>
            </a:endParaRPr>
          </a:p>
          <a:p>
            <a:pPr>
              <a:lnSpc>
                <a:spcPct val="120000"/>
              </a:lnSpc>
              <a:spcBef>
                <a:spcPct val="20000"/>
              </a:spcBef>
            </a:pPr>
            <a:r>
              <a:rPr lang="zh-CN" altLang="en-US" dirty="0">
                <a:solidFill>
                  <a:schemeClr val="bg1">
                    <a:lumMod val="75000"/>
                  </a:schemeClr>
                </a:solidFill>
                <a:latin typeface="微软雅黑" pitchFamily="34" charset="-122"/>
                <a:ea typeface="微软雅黑" pitchFamily="34" charset="-122"/>
                <a:cs typeface="Arial"/>
              </a:rPr>
              <a:t>后续规划</a:t>
            </a:r>
            <a:endParaRPr lang="en-US" altLang="zh-CN" dirty="0">
              <a:solidFill>
                <a:schemeClr val="bg1">
                  <a:lumMod val="75000"/>
                </a:schemeClr>
              </a:solidFill>
              <a:latin typeface="微软雅黑" pitchFamily="34" charset="-122"/>
              <a:ea typeface="微软雅黑" pitchFamily="34" charset="-122"/>
              <a:cs typeface="Arial"/>
            </a:endParaRPr>
          </a:p>
          <a:p>
            <a:pPr>
              <a:lnSpc>
                <a:spcPct val="120000"/>
              </a:lnSpc>
              <a:spcBef>
                <a:spcPct val="20000"/>
              </a:spcBef>
            </a:pPr>
            <a:r>
              <a:rPr lang="zh-CN" altLang="en-US" dirty="0">
                <a:latin typeface="微软雅黑" pitchFamily="34" charset="-122"/>
                <a:ea typeface="微软雅黑" pitchFamily="34" charset="-122"/>
                <a:cs typeface="Arial"/>
              </a:rPr>
              <a:t>体验方式</a:t>
            </a:r>
            <a:endParaRPr lang="en-US" altLang="zh-CN" dirty="0">
              <a:latin typeface="微软雅黑" pitchFamily="34" charset="-122"/>
              <a:ea typeface="微软雅黑" pitchFamily="34" charset="-122"/>
              <a:cs typeface="Arial"/>
            </a:endParaRPr>
          </a:p>
        </p:txBody>
      </p:sp>
    </p:spTree>
    <p:extLst>
      <p:ext uri="{BB962C8B-B14F-4D97-AF65-F5344CB8AC3E}">
        <p14:creationId xmlns:p14="http://schemas.microsoft.com/office/powerpoint/2010/main" val="357595455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A7DA11E-4089-4EC6-8459-C7E88A3D80EB}"/>
              </a:ext>
            </a:extLst>
          </p:cNvPr>
          <p:cNvSpPr>
            <a:spLocks noGrp="1"/>
          </p:cNvSpPr>
          <p:nvPr>
            <p:ph type="title"/>
          </p:nvPr>
        </p:nvSpPr>
        <p:spPr>
          <a:xfrm>
            <a:off x="608013" y="233363"/>
            <a:ext cx="7772400" cy="857250"/>
          </a:xfrm>
        </p:spPr>
        <p:txBody>
          <a:bodyPr/>
          <a:lstStyle/>
          <a:p>
            <a:r>
              <a:rPr lang="zh-CN" altLang="en-US" dirty="0"/>
              <a:t>体验访问方式</a:t>
            </a:r>
          </a:p>
        </p:txBody>
      </p:sp>
      <p:sp>
        <p:nvSpPr>
          <p:cNvPr id="4" name="TextBox 3"/>
          <p:cNvSpPr txBox="1"/>
          <p:nvPr/>
        </p:nvSpPr>
        <p:spPr>
          <a:xfrm>
            <a:off x="828676" y="2728912"/>
            <a:ext cx="704039" cy="300082"/>
          </a:xfrm>
          <a:prstGeom prst="rect">
            <a:avLst/>
          </a:prstGeom>
          <a:solidFill>
            <a:srgbClr val="3CBAFF"/>
          </a:solidFill>
        </p:spPr>
        <p:txBody>
          <a:bodyPr wrap="none" rtlCol="0">
            <a:spAutoFit/>
          </a:bodyPr>
          <a:lstStyle/>
          <a:p>
            <a:r>
              <a:rPr lang="zh-CN" altLang="en-US" sz="1350" b="1" dirty="0">
                <a:solidFill>
                  <a:schemeClr val="bg1"/>
                </a:solidFill>
                <a:latin typeface="宋体" pitchFamily="2" charset="-122"/>
                <a:ea typeface="宋体" pitchFamily="2" charset="-122"/>
              </a:rPr>
              <a:t>云之家</a:t>
            </a:r>
          </a:p>
        </p:txBody>
      </p:sp>
      <p:sp>
        <p:nvSpPr>
          <p:cNvPr id="5" name="TextBox 4"/>
          <p:cNvSpPr txBox="1"/>
          <p:nvPr/>
        </p:nvSpPr>
        <p:spPr>
          <a:xfrm>
            <a:off x="2308810" y="2728912"/>
            <a:ext cx="530915" cy="300082"/>
          </a:xfrm>
          <a:prstGeom prst="rect">
            <a:avLst/>
          </a:prstGeom>
          <a:solidFill>
            <a:srgbClr val="3CBAFF"/>
          </a:solidFill>
        </p:spPr>
        <p:txBody>
          <a:bodyPr wrap="none" rtlCol="0">
            <a:spAutoFit/>
          </a:bodyPr>
          <a:lstStyle/>
          <a:p>
            <a:r>
              <a:rPr lang="zh-CN" altLang="en-US" sz="1350" b="1" dirty="0">
                <a:solidFill>
                  <a:schemeClr val="bg1"/>
                </a:solidFill>
                <a:latin typeface="宋体" pitchFamily="2" charset="-122"/>
                <a:ea typeface="宋体" pitchFamily="2" charset="-122"/>
              </a:rPr>
              <a:t>应用</a:t>
            </a:r>
          </a:p>
        </p:txBody>
      </p:sp>
      <p:sp>
        <p:nvSpPr>
          <p:cNvPr id="6" name="TextBox 5"/>
          <p:cNvSpPr txBox="1"/>
          <p:nvPr/>
        </p:nvSpPr>
        <p:spPr>
          <a:xfrm>
            <a:off x="3700463" y="2746774"/>
            <a:ext cx="1050288" cy="300082"/>
          </a:xfrm>
          <a:prstGeom prst="rect">
            <a:avLst/>
          </a:prstGeom>
          <a:solidFill>
            <a:srgbClr val="3CBAFF"/>
          </a:solidFill>
        </p:spPr>
        <p:txBody>
          <a:bodyPr wrap="none" rtlCol="0">
            <a:spAutoFit/>
          </a:bodyPr>
          <a:lstStyle/>
          <a:p>
            <a:r>
              <a:rPr lang="zh-CN" altLang="en-US" sz="1350" b="1" dirty="0">
                <a:solidFill>
                  <a:schemeClr val="bg1"/>
                </a:solidFill>
                <a:latin typeface="宋体" pitchFamily="2" charset="-122"/>
                <a:ea typeface="宋体" pitchFamily="2" charset="-122"/>
              </a:rPr>
              <a:t>金蝶云星空</a:t>
            </a:r>
          </a:p>
        </p:txBody>
      </p:sp>
      <p:sp>
        <p:nvSpPr>
          <p:cNvPr id="8" name="右箭头 7"/>
          <p:cNvSpPr/>
          <p:nvPr/>
        </p:nvSpPr>
        <p:spPr>
          <a:xfrm>
            <a:off x="1546428" y="2728912"/>
            <a:ext cx="733806" cy="312724"/>
          </a:xfrm>
          <a:prstGeom prst="rightArrow">
            <a:avLst>
              <a:gd name="adj1" fmla="val 34277"/>
              <a:gd name="adj2" fmla="val 51965"/>
            </a:avLst>
          </a:prstGeom>
          <a:gradFill>
            <a:gsLst>
              <a:gs pos="0">
                <a:srgbClr val="FFFFFF">
                  <a:lumMod val="0"/>
                </a:srgbClr>
              </a:gs>
              <a:gs pos="7001">
                <a:srgbClr val="E6E6E6"/>
              </a:gs>
              <a:gs pos="96000">
                <a:schemeClr val="bg1"/>
              </a:gs>
              <a:gs pos="47000">
                <a:srgbClr val="E6E6E6"/>
              </a:gs>
              <a:gs pos="85001">
                <a:srgbClr val="7D8496"/>
              </a:gs>
              <a:gs pos="100000">
                <a:srgbClr val="E6E6E6"/>
              </a:gs>
            </a:gsLst>
            <a:lin ang="16200000" scaled="0"/>
          </a:gra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zh-CN" altLang="en-US" sz="1350"/>
          </a:p>
        </p:txBody>
      </p:sp>
      <p:sp>
        <p:nvSpPr>
          <p:cNvPr id="10" name="右箭头 9"/>
          <p:cNvSpPr/>
          <p:nvPr/>
        </p:nvSpPr>
        <p:spPr>
          <a:xfrm>
            <a:off x="2882309" y="2745972"/>
            <a:ext cx="733806" cy="312724"/>
          </a:xfrm>
          <a:prstGeom prst="rightArrow">
            <a:avLst>
              <a:gd name="adj1" fmla="val 34277"/>
              <a:gd name="adj2" fmla="val 51965"/>
            </a:avLst>
          </a:prstGeom>
          <a:gradFill>
            <a:gsLst>
              <a:gs pos="0">
                <a:srgbClr val="FFFFFF">
                  <a:lumMod val="0"/>
                </a:srgbClr>
              </a:gs>
              <a:gs pos="7001">
                <a:srgbClr val="E6E6E6"/>
              </a:gs>
              <a:gs pos="96000">
                <a:schemeClr val="bg1"/>
              </a:gs>
              <a:gs pos="47000">
                <a:srgbClr val="E6E6E6"/>
              </a:gs>
              <a:gs pos="85001">
                <a:srgbClr val="7D8496"/>
              </a:gs>
              <a:gs pos="100000">
                <a:srgbClr val="E6E6E6"/>
              </a:gs>
            </a:gsLst>
            <a:lin ang="16200000" scaled="0"/>
          </a:gra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zh-CN" altLang="en-US" sz="1350"/>
          </a:p>
        </p:txBody>
      </p:sp>
      <p:pic>
        <p:nvPicPr>
          <p:cNvPr id="2050"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429250" y="307749"/>
            <a:ext cx="2500312" cy="444722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3549669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8" name="Picture 6"/>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992984" y="1037284"/>
            <a:ext cx="2536654" cy="361017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3075" name="Picture 3"/>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284838" y="1041113"/>
            <a:ext cx="2515887" cy="354491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2" name="标题 1">
            <a:extLst>
              <a:ext uri="{FF2B5EF4-FFF2-40B4-BE49-F238E27FC236}">
                <a16:creationId xmlns:a16="http://schemas.microsoft.com/office/drawing/2014/main" id="{15C959D7-4512-4385-9443-B0BA976B3FDB}"/>
              </a:ext>
            </a:extLst>
          </p:cNvPr>
          <p:cNvSpPr>
            <a:spLocks noGrp="1"/>
          </p:cNvSpPr>
          <p:nvPr>
            <p:ph type="title"/>
          </p:nvPr>
        </p:nvSpPr>
        <p:spPr/>
        <p:txBody>
          <a:bodyPr/>
          <a:lstStyle/>
          <a:p>
            <a:r>
              <a:rPr lang="zh-CN" altLang="en-US" dirty="0">
                <a:solidFill>
                  <a:srgbClr val="24215F"/>
                </a:solidFill>
              </a:rPr>
              <a:t>三步轻松体验</a:t>
            </a:r>
          </a:p>
        </p:txBody>
      </p:sp>
      <p:pic>
        <p:nvPicPr>
          <p:cNvPr id="21" name="图片 20">
            <a:extLst>
              <a:ext uri="{FF2B5EF4-FFF2-40B4-BE49-F238E27FC236}">
                <a16:creationId xmlns:a16="http://schemas.microsoft.com/office/drawing/2014/main" id="{4ABEFDF4-D252-4B7E-8344-F426466B8DC5}"/>
              </a:ext>
            </a:extLst>
          </p:cNvPr>
          <p:cNvPicPr>
            <a:picLocks noChangeAspect="1"/>
          </p:cNvPicPr>
          <p:nvPr/>
        </p:nvPicPr>
        <p:blipFill rotWithShape="1">
          <a:blip r:embed="rId5">
            <a:extLst>
              <a:ext uri="{28A0092B-C50C-407E-A947-70E740481C1C}">
                <a14:useLocalDpi xmlns:a14="http://schemas.microsoft.com/office/drawing/2010/main" val="0"/>
              </a:ext>
            </a:extLst>
          </a:blip>
          <a:srcRect l="39434" r="1" b="3909"/>
          <a:stretch/>
        </p:blipFill>
        <p:spPr>
          <a:xfrm>
            <a:off x="427360" y="1027201"/>
            <a:ext cx="2771646" cy="2013115"/>
          </a:xfrm>
          <a:prstGeom prst="rect">
            <a:avLst/>
          </a:prstGeom>
        </p:spPr>
      </p:pic>
      <p:grpSp>
        <p:nvGrpSpPr>
          <p:cNvPr id="3" name="fd8178dd-94a4-4811-ac31-334c221a712e" descr="本素材由iSlide™ 提供&#10;iSlide™尊重知识产权并注重保护用户享有的各项权利。郑重提醒您：&#10;iSlide™插件中提供的任何信息内容的所有权、知识产权归其原始权利人或权利受让人所有，您免费/购买获得的是信息内容的使用权，并受下述条款的约束；&#10;1. 您仅可以个人非商业用途使用该等信息内容，不可将信息内容的全部或部分用于出售，或以出租、出借、转让、分销、发布等其他任何方式供他人使用；&#10;2. 禁止在接入互联网或移动互联网的任何网站、平台、应用或程序上以任何方式为他人提供iSlide™插件资源内容的下载。&#10;The resource is supplied by iSlide™.&#10;iSlide™ respects all intellectual property rights and protects all the rights its users acquired.Solemnly remind you:&#10;The ownership and intellectual property of the resources supplied in iSlide Add-in belongs to its owner or the assignee of this ownership.you only acquired the usage of the resources supplied in iSlide Add-in, as well as respected the following restrain terms:&#10;1.You are only allowed to use such resource for personal and non-commercial aim, not allowed to use such resource or part of it for the sale; or rent, lend, transfer to others; or distribution or release it in any way.&#10;2.You are not permitted to provide the resource of iSlide Add-in in any website, platform, application access to the Internet or mobile Internet." title="iSlide™ 版权声明  COPYRIGHT NOTICE">
            <a:extLst>
              <a:ext uri="{FF2B5EF4-FFF2-40B4-BE49-F238E27FC236}">
                <a16:creationId xmlns:a16="http://schemas.microsoft.com/office/drawing/2014/main" id="{FAAF1685-0C54-4DA4-B233-BE339A6973C8}"/>
              </a:ext>
            </a:extLst>
          </p:cNvPr>
          <p:cNvGrpSpPr>
            <a:grpSpLocks noChangeAspect="1"/>
          </p:cNvGrpSpPr>
          <p:nvPr>
            <p:custDataLst>
              <p:tags r:id="rId1"/>
            </p:custDataLst>
          </p:nvPr>
        </p:nvGrpSpPr>
        <p:grpSpPr>
          <a:xfrm>
            <a:off x="448123" y="2727156"/>
            <a:ext cx="8195006" cy="1880563"/>
            <a:chOff x="597497" y="3636207"/>
            <a:chExt cx="10926675" cy="2507417"/>
          </a:xfrm>
        </p:grpSpPr>
        <p:sp>
          <p:nvSpPr>
            <p:cNvPr id="5" name="îŝḷiḓê">
              <a:extLst>
                <a:ext uri="{FF2B5EF4-FFF2-40B4-BE49-F238E27FC236}">
                  <a16:creationId xmlns:a16="http://schemas.microsoft.com/office/drawing/2014/main" id="{3DFD11CA-A41E-4DF9-8A4A-55286FBA739B}"/>
                </a:ext>
              </a:extLst>
            </p:cNvPr>
            <p:cNvSpPr/>
            <p:nvPr/>
          </p:nvSpPr>
          <p:spPr>
            <a:xfrm>
              <a:off x="597497" y="3636207"/>
              <a:ext cx="3693846" cy="840638"/>
            </a:xfrm>
            <a:prstGeom prst="rect">
              <a:avLst/>
            </a:prstGeom>
            <a:solidFill>
              <a:schemeClr val="accent1">
                <a:lumMod val="75000"/>
                <a:alpha val="6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anchor="ctr">
              <a:normAutofit/>
            </a:bodyPr>
            <a:lstStyle/>
            <a:p>
              <a:pPr algn="ctr"/>
              <a:r>
                <a:rPr lang="en-US" sz="2625" dirty="0"/>
                <a:t>1</a:t>
              </a:r>
              <a:endParaRPr sz="2625" dirty="0"/>
            </a:p>
          </p:txBody>
        </p:sp>
        <p:sp>
          <p:nvSpPr>
            <p:cNvPr id="7" name="iṡľídé">
              <a:extLst>
                <a:ext uri="{FF2B5EF4-FFF2-40B4-BE49-F238E27FC236}">
                  <a16:creationId xmlns:a16="http://schemas.microsoft.com/office/drawing/2014/main" id="{3CBD1831-EEAA-463E-99A7-1BBEBB8CE3A8}"/>
                </a:ext>
              </a:extLst>
            </p:cNvPr>
            <p:cNvSpPr/>
            <p:nvPr/>
          </p:nvSpPr>
          <p:spPr>
            <a:xfrm>
              <a:off x="759057" y="4548932"/>
              <a:ext cx="3453919" cy="1343067"/>
            </a:xfrm>
            <a:prstGeom prst="rect">
              <a:avLst/>
            </a:prstGeom>
          </p:spPr>
          <p:txBody>
            <a:bodyPr wrap="square" lIns="67500" tIns="35100" rIns="67500" bIns="35100" anchor="t" anchorCtr="1">
              <a:normAutofit/>
            </a:bodyPr>
            <a:lstStyle/>
            <a:p>
              <a:pPr algn="ctr">
                <a:lnSpc>
                  <a:spcPct val="150000"/>
                </a:lnSpc>
                <a:spcBef>
                  <a:spcPct val="0"/>
                </a:spcBef>
              </a:pPr>
              <a:r>
                <a:rPr lang="zh-CN" altLang="en-US" sz="788" dirty="0"/>
                <a:t>管理员打开云之家应用商店</a:t>
              </a:r>
            </a:p>
          </p:txBody>
        </p:sp>
        <p:sp>
          <p:nvSpPr>
            <p:cNvPr id="9" name="ïṧlïḍê">
              <a:extLst>
                <a:ext uri="{FF2B5EF4-FFF2-40B4-BE49-F238E27FC236}">
                  <a16:creationId xmlns:a16="http://schemas.microsoft.com/office/drawing/2014/main" id="{DD5E6EBF-6122-4279-B5D7-257562C8D151}"/>
                </a:ext>
              </a:extLst>
            </p:cNvPr>
            <p:cNvSpPr/>
            <p:nvPr/>
          </p:nvSpPr>
          <p:spPr>
            <a:xfrm>
              <a:off x="4290652" y="3636208"/>
              <a:ext cx="3632184" cy="840638"/>
            </a:xfrm>
            <a:prstGeom prst="rect">
              <a:avLst/>
            </a:prstGeom>
            <a:solidFill>
              <a:schemeClr val="accent3">
                <a:lumMod val="75000"/>
                <a:alpha val="6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anchor="ctr">
              <a:normAutofit/>
            </a:bodyPr>
            <a:lstStyle/>
            <a:p>
              <a:pPr algn="ctr"/>
              <a:r>
                <a:rPr lang="en-US" sz="2625" dirty="0"/>
                <a:t>2</a:t>
              </a:r>
            </a:p>
          </p:txBody>
        </p:sp>
        <p:grpSp>
          <p:nvGrpSpPr>
            <p:cNvPr id="10" name="îṩ1îde">
              <a:extLst>
                <a:ext uri="{FF2B5EF4-FFF2-40B4-BE49-F238E27FC236}">
                  <a16:creationId xmlns:a16="http://schemas.microsoft.com/office/drawing/2014/main" id="{4A81DD6F-BEED-4F39-9E47-FA34D6CD8F0B}"/>
                </a:ext>
              </a:extLst>
            </p:cNvPr>
            <p:cNvGrpSpPr/>
            <p:nvPr/>
          </p:nvGrpSpPr>
          <p:grpSpPr>
            <a:xfrm>
              <a:off x="4270687" y="4548975"/>
              <a:ext cx="3621910" cy="1594649"/>
              <a:chOff x="4270687" y="4548976"/>
              <a:chExt cx="3621910" cy="1010508"/>
            </a:xfrm>
          </p:grpSpPr>
          <p:cxnSp>
            <p:nvCxnSpPr>
              <p:cNvPr id="17" name="直接连接符 16">
                <a:extLst>
                  <a:ext uri="{FF2B5EF4-FFF2-40B4-BE49-F238E27FC236}">
                    <a16:creationId xmlns:a16="http://schemas.microsoft.com/office/drawing/2014/main" id="{2A0FA1F0-8CC1-4762-B822-1B8E78D4A0EB}"/>
                  </a:ext>
                </a:extLst>
              </p:cNvPr>
              <p:cNvCxnSpPr>
                <a:cxnSpLocks/>
              </p:cNvCxnSpPr>
              <p:nvPr/>
            </p:nvCxnSpPr>
            <p:spPr>
              <a:xfrm flipH="1">
                <a:off x="4270687" y="4548976"/>
                <a:ext cx="9083" cy="992182"/>
              </a:xfrm>
              <a:prstGeom prst="line">
                <a:avLst/>
              </a:prstGeom>
              <a:ln w="6350">
                <a:solidFill>
                  <a:schemeClr val="tx1">
                    <a:lumMod val="40000"/>
                    <a:lumOff val="60000"/>
                  </a:schemeClr>
                </a:solidFill>
              </a:ln>
            </p:spPr>
            <p:style>
              <a:lnRef idx="1">
                <a:schemeClr val="accent1"/>
              </a:lnRef>
              <a:fillRef idx="0">
                <a:schemeClr val="accent1"/>
              </a:fillRef>
              <a:effectRef idx="0">
                <a:schemeClr val="accent1"/>
              </a:effectRef>
              <a:fontRef idx="minor">
                <a:schemeClr val="tx1"/>
              </a:fontRef>
            </p:style>
          </p:cxnSp>
          <p:cxnSp>
            <p:nvCxnSpPr>
              <p:cNvPr id="18" name="直接连接符 17">
                <a:extLst>
                  <a:ext uri="{FF2B5EF4-FFF2-40B4-BE49-F238E27FC236}">
                    <a16:creationId xmlns:a16="http://schemas.microsoft.com/office/drawing/2014/main" id="{D8E58F00-52BB-4D5B-8039-764C03F1FA82}"/>
                  </a:ext>
                </a:extLst>
              </p:cNvPr>
              <p:cNvCxnSpPr>
                <a:cxnSpLocks/>
              </p:cNvCxnSpPr>
              <p:nvPr/>
            </p:nvCxnSpPr>
            <p:spPr>
              <a:xfrm>
                <a:off x="7892597" y="4567302"/>
                <a:ext cx="0" cy="992182"/>
              </a:xfrm>
              <a:prstGeom prst="line">
                <a:avLst/>
              </a:prstGeom>
              <a:ln w="6350">
                <a:solidFill>
                  <a:schemeClr val="tx1">
                    <a:lumMod val="40000"/>
                    <a:lumOff val="60000"/>
                  </a:schemeClr>
                </a:solidFill>
              </a:ln>
            </p:spPr>
            <p:style>
              <a:lnRef idx="1">
                <a:schemeClr val="accent1"/>
              </a:lnRef>
              <a:fillRef idx="0">
                <a:schemeClr val="accent1"/>
              </a:fillRef>
              <a:effectRef idx="0">
                <a:schemeClr val="accent1"/>
              </a:effectRef>
              <a:fontRef idx="minor">
                <a:schemeClr val="tx1"/>
              </a:fontRef>
            </p:style>
          </p:cxnSp>
        </p:grpSp>
        <p:sp>
          <p:nvSpPr>
            <p:cNvPr id="12" name="íş1ïḋè">
              <a:extLst>
                <a:ext uri="{FF2B5EF4-FFF2-40B4-BE49-F238E27FC236}">
                  <a16:creationId xmlns:a16="http://schemas.microsoft.com/office/drawing/2014/main" id="{50368542-A18B-485F-8CCF-59B16B1E0485}"/>
                </a:ext>
              </a:extLst>
            </p:cNvPr>
            <p:cNvSpPr/>
            <p:nvPr/>
          </p:nvSpPr>
          <p:spPr>
            <a:xfrm>
              <a:off x="4391662" y="4548975"/>
              <a:ext cx="3453920" cy="1343067"/>
            </a:xfrm>
            <a:prstGeom prst="rect">
              <a:avLst/>
            </a:prstGeom>
          </p:spPr>
          <p:txBody>
            <a:bodyPr wrap="square" lIns="67500" tIns="35100" rIns="67500" bIns="35100" anchor="t" anchorCtr="1">
              <a:normAutofit/>
            </a:bodyPr>
            <a:lstStyle/>
            <a:p>
              <a:pPr algn="ctr">
                <a:lnSpc>
                  <a:spcPct val="150000"/>
                </a:lnSpc>
                <a:spcBef>
                  <a:spcPct val="0"/>
                </a:spcBef>
              </a:pPr>
              <a:r>
                <a:rPr lang="zh-CN" altLang="en-US" sz="788" dirty="0"/>
                <a:t>搜索金蝶云星空，点击如图应用</a:t>
              </a:r>
            </a:p>
          </p:txBody>
        </p:sp>
        <p:sp>
          <p:nvSpPr>
            <p:cNvPr id="14" name="îṥlïḓè">
              <a:extLst>
                <a:ext uri="{FF2B5EF4-FFF2-40B4-BE49-F238E27FC236}">
                  <a16:creationId xmlns:a16="http://schemas.microsoft.com/office/drawing/2014/main" id="{4ABF23C8-DB1A-4B67-ADF9-E9D894FEE712}"/>
                </a:ext>
              </a:extLst>
            </p:cNvPr>
            <p:cNvSpPr/>
            <p:nvPr/>
          </p:nvSpPr>
          <p:spPr>
            <a:xfrm>
              <a:off x="7891988" y="3636208"/>
              <a:ext cx="3632184" cy="840638"/>
            </a:xfrm>
            <a:prstGeom prst="rect">
              <a:avLst/>
            </a:prstGeom>
            <a:solidFill>
              <a:schemeClr val="accent5">
                <a:lumMod val="75000"/>
                <a:alpha val="6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anchor="ctr">
              <a:normAutofit/>
            </a:bodyPr>
            <a:lstStyle/>
            <a:p>
              <a:pPr algn="ctr"/>
              <a:r>
                <a:rPr lang="en-US" sz="2625" dirty="0"/>
                <a:t>3</a:t>
              </a:r>
              <a:endParaRPr sz="2625" dirty="0"/>
            </a:p>
          </p:txBody>
        </p:sp>
        <p:sp>
          <p:nvSpPr>
            <p:cNvPr id="16" name="îṩľîḓê">
              <a:extLst>
                <a:ext uri="{FF2B5EF4-FFF2-40B4-BE49-F238E27FC236}">
                  <a16:creationId xmlns:a16="http://schemas.microsoft.com/office/drawing/2014/main" id="{B2F2E2FE-7B81-4ABB-8F03-AAD60BFCB8BF}"/>
                </a:ext>
              </a:extLst>
            </p:cNvPr>
            <p:cNvSpPr/>
            <p:nvPr/>
          </p:nvSpPr>
          <p:spPr>
            <a:xfrm>
              <a:off x="8070252" y="4476846"/>
              <a:ext cx="3453920" cy="1343067"/>
            </a:xfrm>
            <a:prstGeom prst="rect">
              <a:avLst/>
            </a:prstGeom>
          </p:spPr>
          <p:txBody>
            <a:bodyPr wrap="square" lIns="67500" tIns="35100" rIns="67500" bIns="35100" anchor="t" anchorCtr="1">
              <a:normAutofit/>
            </a:bodyPr>
            <a:lstStyle/>
            <a:p>
              <a:pPr algn="ctr">
                <a:lnSpc>
                  <a:spcPct val="150000"/>
                </a:lnSpc>
                <a:spcBef>
                  <a:spcPct val="0"/>
                </a:spcBef>
              </a:pPr>
              <a:r>
                <a:rPr lang="zh-CN" altLang="en-US" sz="788" dirty="0"/>
                <a:t>添加后立即开始体验吧</a:t>
              </a:r>
            </a:p>
          </p:txBody>
        </p:sp>
      </p:grpSp>
      <p:sp>
        <p:nvSpPr>
          <p:cNvPr id="4" name="AutoShape 2" descr="https://www.yunzhijia.com/docrest/doc/user/downloadfile?fileId=5b6b9b092711cd4420d1acc0&amp;big="/>
          <p:cNvSpPr>
            <a:spLocks noChangeAspect="1" noChangeArrowheads="1"/>
          </p:cNvSpPr>
          <p:nvPr/>
        </p:nvSpPr>
        <p:spPr bwMode="auto">
          <a:xfrm>
            <a:off x="116681" y="-108347"/>
            <a:ext cx="228600" cy="2286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68580" tIns="34290" rIns="68580" bIns="34290" numCol="1" anchor="t" anchorCtr="0" compatLnSpc="1">
            <a:prstTxWarp prst="textNoShape">
              <a:avLst/>
            </a:prstTxWarp>
          </a:bodyPr>
          <a:lstStyle/>
          <a:p>
            <a:endParaRPr lang="zh-CN" altLang="en-US" sz="1350"/>
          </a:p>
        </p:txBody>
      </p:sp>
      <p:sp>
        <p:nvSpPr>
          <p:cNvPr id="6" name="AutoShape 5" descr="https://www.yunzhijia.com/docrest/doc/user/downloadfile?fileId=5b6b9c522711cd4420d1cc66&amp;big="/>
          <p:cNvSpPr>
            <a:spLocks noChangeAspect="1" noChangeArrowheads="1"/>
          </p:cNvSpPr>
          <p:nvPr/>
        </p:nvSpPr>
        <p:spPr bwMode="auto">
          <a:xfrm>
            <a:off x="230981" y="5953"/>
            <a:ext cx="228600" cy="2286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68580" tIns="34290" rIns="68580" bIns="34290" numCol="1" anchor="t" anchorCtr="0" compatLnSpc="1">
            <a:prstTxWarp prst="textNoShape">
              <a:avLst/>
            </a:prstTxWarp>
          </a:bodyPr>
          <a:lstStyle/>
          <a:p>
            <a:endParaRPr lang="zh-CN" altLang="en-US" sz="1350"/>
          </a:p>
        </p:txBody>
      </p:sp>
      <p:sp>
        <p:nvSpPr>
          <p:cNvPr id="19" name="矩形 18">
            <a:extLst>
              <a:ext uri="{FF2B5EF4-FFF2-40B4-BE49-F238E27FC236}">
                <a16:creationId xmlns:a16="http://schemas.microsoft.com/office/drawing/2014/main" id="{E1979B8B-0B01-4CA2-BB61-C32CDB44380E}"/>
              </a:ext>
            </a:extLst>
          </p:cNvPr>
          <p:cNvSpPr/>
          <p:nvPr/>
        </p:nvSpPr>
        <p:spPr>
          <a:xfrm>
            <a:off x="3324112" y="1181477"/>
            <a:ext cx="2209819" cy="190123"/>
          </a:xfrm>
          <a:prstGeom prst="rect">
            <a:avLst/>
          </a:prstGeom>
          <a:noFill/>
          <a:ln w="28575">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zh-CN" altLang="en-US" sz="1350"/>
          </a:p>
        </p:txBody>
      </p:sp>
      <p:sp>
        <p:nvSpPr>
          <p:cNvPr id="23" name="矩形 22">
            <a:extLst>
              <a:ext uri="{FF2B5EF4-FFF2-40B4-BE49-F238E27FC236}">
                <a16:creationId xmlns:a16="http://schemas.microsoft.com/office/drawing/2014/main" id="{83775E31-8EE3-4A68-9725-27C76B0D5BD6}"/>
              </a:ext>
            </a:extLst>
          </p:cNvPr>
          <p:cNvSpPr/>
          <p:nvPr/>
        </p:nvSpPr>
        <p:spPr>
          <a:xfrm>
            <a:off x="8032688" y="1492584"/>
            <a:ext cx="449421" cy="247642"/>
          </a:xfrm>
          <a:prstGeom prst="rect">
            <a:avLst/>
          </a:prstGeom>
          <a:noFill/>
          <a:ln w="28575">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zh-CN" altLang="en-US" sz="1350"/>
          </a:p>
        </p:txBody>
      </p:sp>
    </p:spTree>
    <p:extLst>
      <p:ext uri="{BB962C8B-B14F-4D97-AF65-F5344CB8AC3E}">
        <p14:creationId xmlns:p14="http://schemas.microsoft.com/office/powerpoint/2010/main" val="173564743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标题 1">
            <a:extLst>
              <a:ext uri="{FF2B5EF4-FFF2-40B4-BE49-F238E27FC236}">
                <a16:creationId xmlns:a16="http://schemas.microsoft.com/office/drawing/2014/main" id="{D1A652AF-33A1-474B-9F8A-C64B73C5EB0F}"/>
              </a:ext>
            </a:extLst>
          </p:cNvPr>
          <p:cNvSpPr>
            <a:spLocks noGrp="1"/>
          </p:cNvSpPr>
          <p:nvPr>
            <p:ph type="title"/>
          </p:nvPr>
        </p:nvSpPr>
        <p:spPr>
          <a:xfrm>
            <a:off x="807595" y="2115716"/>
            <a:ext cx="2957308" cy="528638"/>
          </a:xfrm>
        </p:spPr>
        <p:txBody>
          <a:bodyPr>
            <a:normAutofit/>
          </a:bodyPr>
          <a:lstStyle/>
          <a:p>
            <a:r>
              <a:rPr lang="zh-CN" altLang="en-US" dirty="0"/>
              <a:t>分角色场景式体验</a:t>
            </a:r>
          </a:p>
        </p:txBody>
      </p:sp>
      <p:sp>
        <p:nvSpPr>
          <p:cNvPr id="2" name="AutoShape 2" descr="https://www.yunzhijia.com/docrest/doc/user/downloadfile?fileId=5b6ba02e364a0f6d2a8a5d09&amp;big="/>
          <p:cNvSpPr>
            <a:spLocks noChangeAspect="1" noChangeArrowheads="1"/>
          </p:cNvSpPr>
          <p:nvPr/>
        </p:nvSpPr>
        <p:spPr bwMode="auto">
          <a:xfrm>
            <a:off x="116681" y="-108347"/>
            <a:ext cx="228600" cy="2286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68580" tIns="34290" rIns="68580" bIns="34290" numCol="1" anchor="t" anchorCtr="0" compatLnSpc="1">
            <a:prstTxWarp prst="textNoShape">
              <a:avLst/>
            </a:prstTxWarp>
          </a:bodyPr>
          <a:lstStyle/>
          <a:p>
            <a:endParaRPr lang="zh-CN" altLang="en-US" sz="1350"/>
          </a:p>
        </p:txBody>
      </p:sp>
      <p:pic>
        <p:nvPicPr>
          <p:cNvPr id="4099" name="Picture 3"/>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536406" y="476827"/>
            <a:ext cx="2693193" cy="421661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93253405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标题 1">
            <a:extLst>
              <a:ext uri="{FF2B5EF4-FFF2-40B4-BE49-F238E27FC236}">
                <a16:creationId xmlns:a16="http://schemas.microsoft.com/office/drawing/2014/main" id="{D1A652AF-33A1-474B-9F8A-C64B73C5EB0F}"/>
              </a:ext>
            </a:extLst>
          </p:cNvPr>
          <p:cNvSpPr>
            <a:spLocks noGrp="1"/>
          </p:cNvSpPr>
          <p:nvPr>
            <p:ph type="title"/>
          </p:nvPr>
        </p:nvSpPr>
        <p:spPr>
          <a:xfrm>
            <a:off x="500414" y="2139333"/>
            <a:ext cx="2957308" cy="941809"/>
          </a:xfrm>
        </p:spPr>
        <p:txBody>
          <a:bodyPr>
            <a:normAutofit/>
          </a:bodyPr>
          <a:lstStyle/>
          <a:p>
            <a:r>
              <a:rPr lang="zh-CN" altLang="en-US" dirty="0"/>
              <a:t>支持转发给朋友</a:t>
            </a:r>
            <a:br>
              <a:rPr lang="en-US" altLang="zh-CN" dirty="0"/>
            </a:br>
            <a:r>
              <a:rPr lang="zh-CN" altLang="en-US" dirty="0"/>
              <a:t>云之家、微信朋友圈</a:t>
            </a:r>
          </a:p>
        </p:txBody>
      </p:sp>
      <p:sp>
        <p:nvSpPr>
          <p:cNvPr id="3" name="AutoShape 2" descr="https://www.yunzhijia.com/docrest/doc/user/downloadfile?fileId=5b6ba07150f8dd45e20790e3&amp;big="/>
          <p:cNvSpPr>
            <a:spLocks noChangeAspect="1" noChangeArrowheads="1"/>
          </p:cNvSpPr>
          <p:nvPr/>
        </p:nvSpPr>
        <p:spPr bwMode="auto">
          <a:xfrm>
            <a:off x="116681" y="-108347"/>
            <a:ext cx="228600" cy="2286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68580" tIns="34290" rIns="68580" bIns="34290" numCol="1" anchor="t" anchorCtr="0" compatLnSpc="1">
            <a:prstTxWarp prst="textNoShape">
              <a:avLst/>
            </a:prstTxWarp>
          </a:bodyPr>
          <a:lstStyle/>
          <a:p>
            <a:endParaRPr lang="zh-CN" altLang="en-US" sz="1350"/>
          </a:p>
        </p:txBody>
      </p:sp>
      <p:pic>
        <p:nvPicPr>
          <p:cNvPr id="5123" name="Picture 3"/>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650457" y="344685"/>
            <a:ext cx="2450306" cy="418445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grpSp>
        <p:nvGrpSpPr>
          <p:cNvPr id="2" name="组合 1">
            <a:extLst>
              <a:ext uri="{FF2B5EF4-FFF2-40B4-BE49-F238E27FC236}">
                <a16:creationId xmlns:a16="http://schemas.microsoft.com/office/drawing/2014/main" id="{3CD44507-B6BF-46CD-9993-40FB9D34FAEE}"/>
              </a:ext>
            </a:extLst>
          </p:cNvPr>
          <p:cNvGrpSpPr/>
          <p:nvPr/>
        </p:nvGrpSpPr>
        <p:grpSpPr>
          <a:xfrm>
            <a:off x="6250282" y="344685"/>
            <a:ext cx="2646878" cy="4189810"/>
            <a:chOff x="8333710" y="459580"/>
            <a:chExt cx="3529170" cy="5586413"/>
          </a:xfrm>
        </p:grpSpPr>
        <p:pic>
          <p:nvPicPr>
            <p:cNvPr id="5125" name="Picture 5"/>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362949" y="459580"/>
              <a:ext cx="3333751" cy="55864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4" name="TextBox 3"/>
            <p:cNvSpPr txBox="1"/>
            <p:nvPr/>
          </p:nvSpPr>
          <p:spPr>
            <a:xfrm>
              <a:off x="8333710" y="3295650"/>
              <a:ext cx="3529170" cy="369332"/>
            </a:xfrm>
            <a:prstGeom prst="rect">
              <a:avLst/>
            </a:prstGeom>
            <a:solidFill>
              <a:srgbClr val="3CBAFF"/>
            </a:solidFill>
          </p:spPr>
          <p:txBody>
            <a:bodyPr wrap="none" rtlCol="0">
              <a:spAutoFit/>
            </a:bodyPr>
            <a:lstStyle/>
            <a:p>
              <a:r>
                <a:rPr lang="zh-CN" altLang="en-US" sz="1200" dirty="0">
                  <a:solidFill>
                    <a:schemeClr val="bg1"/>
                  </a:solidFill>
                </a:rPr>
                <a:t>金蝶云星空移动应用开发部提供支持</a:t>
              </a:r>
            </a:p>
          </p:txBody>
        </p:sp>
      </p:grpSp>
    </p:spTree>
    <p:extLst>
      <p:ext uri="{BB962C8B-B14F-4D97-AF65-F5344CB8AC3E}">
        <p14:creationId xmlns:p14="http://schemas.microsoft.com/office/powerpoint/2010/main" val="256913148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AB6ACC1F-8F20-4EBB-9C1F-5801DA4F9133}"/>
              </a:ext>
            </a:extLst>
          </p:cNvPr>
          <p:cNvSpPr>
            <a:spLocks noGrp="1"/>
          </p:cNvSpPr>
          <p:nvPr>
            <p:ph type="title"/>
          </p:nvPr>
        </p:nvSpPr>
        <p:spPr>
          <a:xfrm>
            <a:off x="829470" y="2026444"/>
            <a:ext cx="3556793" cy="857250"/>
          </a:xfrm>
        </p:spPr>
        <p:txBody>
          <a:bodyPr/>
          <a:lstStyle/>
          <a:p>
            <a:r>
              <a:rPr lang="zh-CN" altLang="en-US" dirty="0"/>
              <a:t>也可以直接扫码访问</a:t>
            </a:r>
          </a:p>
        </p:txBody>
      </p:sp>
      <p:pic>
        <p:nvPicPr>
          <p:cNvPr id="5" name="图片 4">
            <a:extLst>
              <a:ext uri="{FF2B5EF4-FFF2-40B4-BE49-F238E27FC236}">
                <a16:creationId xmlns:a16="http://schemas.microsoft.com/office/drawing/2014/main" id="{3E99CD13-21FE-433A-9B63-E219066A88F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964906" y="900113"/>
            <a:ext cx="2857500" cy="3714750"/>
          </a:xfrm>
          <a:prstGeom prst="rect">
            <a:avLst/>
          </a:prstGeom>
        </p:spPr>
      </p:pic>
    </p:spTree>
    <p:extLst>
      <p:ext uri="{BB962C8B-B14F-4D97-AF65-F5344CB8AC3E}">
        <p14:creationId xmlns:p14="http://schemas.microsoft.com/office/powerpoint/2010/main" val="153943260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410853433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z="2400" dirty="0">
                <a:latin typeface="微软雅黑" pitchFamily="34" charset="-122"/>
                <a:ea typeface="微软雅黑" pitchFamily="34" charset="-122"/>
              </a:rPr>
              <a:t>提纲</a:t>
            </a:r>
            <a:endParaRPr kumimoji="1" lang="zh-CN" altLang="en-US" sz="2400" dirty="0">
              <a:solidFill>
                <a:srgbClr val="0080E8"/>
              </a:solidFill>
            </a:endParaRPr>
          </a:p>
        </p:txBody>
      </p:sp>
      <p:sp>
        <p:nvSpPr>
          <p:cNvPr id="5" name="TextBox 10"/>
          <p:cNvSpPr txBox="1"/>
          <p:nvPr/>
        </p:nvSpPr>
        <p:spPr>
          <a:xfrm>
            <a:off x="787687" y="1072399"/>
            <a:ext cx="3328096" cy="1559979"/>
          </a:xfrm>
          <a:prstGeom prst="rect">
            <a:avLst/>
          </a:prstGeom>
          <a:noFill/>
        </p:spPr>
        <p:txBody>
          <a:bodyPr wrap="square" rtlCol="0">
            <a:spAutoFit/>
          </a:bodyPr>
          <a:lstStyle/>
          <a:p>
            <a:pPr>
              <a:lnSpc>
                <a:spcPct val="120000"/>
              </a:lnSpc>
              <a:spcBef>
                <a:spcPct val="20000"/>
              </a:spcBef>
            </a:pPr>
            <a:r>
              <a:rPr lang="en-US" altLang="zh-CN" dirty="0">
                <a:solidFill>
                  <a:schemeClr val="bg1">
                    <a:lumMod val="75000"/>
                  </a:schemeClr>
                </a:solidFill>
                <a:latin typeface="微软雅黑" pitchFamily="34" charset="-122"/>
                <a:ea typeface="微软雅黑" pitchFamily="34" charset="-122"/>
                <a:cs typeface="Arial"/>
              </a:rPr>
              <a:t>AI</a:t>
            </a:r>
            <a:r>
              <a:rPr lang="zh-CN" altLang="en-US" dirty="0">
                <a:solidFill>
                  <a:schemeClr val="bg1">
                    <a:lumMod val="75000"/>
                  </a:schemeClr>
                </a:solidFill>
                <a:latin typeface="微软雅黑" pitchFamily="34" charset="-122"/>
                <a:ea typeface="微软雅黑" pitchFamily="34" charset="-122"/>
                <a:cs typeface="Arial"/>
              </a:rPr>
              <a:t>特性介绍</a:t>
            </a:r>
          </a:p>
          <a:p>
            <a:pPr>
              <a:lnSpc>
                <a:spcPct val="120000"/>
              </a:lnSpc>
              <a:spcBef>
                <a:spcPct val="20000"/>
              </a:spcBef>
            </a:pPr>
            <a:r>
              <a:rPr lang="zh-CN" altLang="en-US" dirty="0">
                <a:solidFill>
                  <a:schemeClr val="bg1">
                    <a:lumMod val="75000"/>
                  </a:schemeClr>
                </a:solidFill>
                <a:latin typeface="微软雅黑" pitchFamily="34" charset="-122"/>
                <a:ea typeface="微软雅黑" pitchFamily="34" charset="-122"/>
                <a:cs typeface="Arial"/>
              </a:rPr>
              <a:t>新增特性介绍</a:t>
            </a:r>
            <a:endParaRPr lang="en-US" altLang="zh-CN" dirty="0">
              <a:solidFill>
                <a:schemeClr val="bg1">
                  <a:lumMod val="75000"/>
                </a:schemeClr>
              </a:solidFill>
              <a:latin typeface="微软雅黑" pitchFamily="34" charset="-122"/>
              <a:ea typeface="微软雅黑" pitchFamily="34" charset="-122"/>
              <a:cs typeface="Arial"/>
            </a:endParaRPr>
          </a:p>
          <a:p>
            <a:pPr>
              <a:lnSpc>
                <a:spcPct val="120000"/>
              </a:lnSpc>
              <a:spcBef>
                <a:spcPct val="20000"/>
              </a:spcBef>
            </a:pPr>
            <a:r>
              <a:rPr lang="zh-CN" altLang="en-US" dirty="0">
                <a:solidFill>
                  <a:schemeClr val="bg1">
                    <a:lumMod val="75000"/>
                  </a:schemeClr>
                </a:solidFill>
                <a:latin typeface="微软雅黑" pitchFamily="34" charset="-122"/>
                <a:ea typeface="微软雅黑" pitchFamily="34" charset="-122"/>
                <a:cs typeface="Arial"/>
              </a:rPr>
              <a:t>后续规划</a:t>
            </a:r>
            <a:endParaRPr lang="en-US" altLang="zh-CN" dirty="0">
              <a:solidFill>
                <a:schemeClr val="bg1">
                  <a:lumMod val="75000"/>
                </a:schemeClr>
              </a:solidFill>
              <a:latin typeface="微软雅黑" pitchFamily="34" charset="-122"/>
              <a:ea typeface="微软雅黑" pitchFamily="34" charset="-122"/>
              <a:cs typeface="Arial"/>
            </a:endParaRPr>
          </a:p>
          <a:p>
            <a:pPr>
              <a:lnSpc>
                <a:spcPct val="120000"/>
              </a:lnSpc>
              <a:spcBef>
                <a:spcPct val="20000"/>
              </a:spcBef>
            </a:pPr>
            <a:r>
              <a:rPr lang="zh-CN" altLang="en-US" dirty="0">
                <a:solidFill>
                  <a:schemeClr val="bg1">
                    <a:lumMod val="75000"/>
                  </a:schemeClr>
                </a:solidFill>
                <a:latin typeface="微软雅黑" pitchFamily="34" charset="-122"/>
                <a:ea typeface="微软雅黑" pitchFamily="34" charset="-122"/>
                <a:cs typeface="Arial"/>
              </a:rPr>
              <a:t>体验方式</a:t>
            </a:r>
          </a:p>
        </p:txBody>
      </p:sp>
    </p:spTree>
    <p:extLst>
      <p:ext uri="{BB962C8B-B14F-4D97-AF65-F5344CB8AC3E}">
        <p14:creationId xmlns:p14="http://schemas.microsoft.com/office/powerpoint/2010/main" val="158922908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extBox 10"/>
          <p:cNvSpPr txBox="1"/>
          <p:nvPr/>
        </p:nvSpPr>
        <p:spPr>
          <a:xfrm>
            <a:off x="444787" y="1367367"/>
            <a:ext cx="3328096" cy="1557029"/>
          </a:xfrm>
          <a:prstGeom prst="rect">
            <a:avLst/>
          </a:prstGeom>
          <a:noFill/>
        </p:spPr>
        <p:txBody>
          <a:bodyPr wrap="square" rtlCol="0">
            <a:spAutoFit/>
          </a:bodyPr>
          <a:lstStyle/>
          <a:p>
            <a:pPr marL="171450" indent="-171450">
              <a:lnSpc>
                <a:spcPct val="120000"/>
              </a:lnSpc>
              <a:spcBef>
                <a:spcPts val="600"/>
              </a:spcBef>
              <a:buFont typeface="Arial"/>
              <a:buChar char="•"/>
            </a:pPr>
            <a:r>
              <a:rPr lang="zh-CN" altLang="en-GB" sz="1200" dirty="0">
                <a:solidFill>
                  <a:schemeClr val="bg1"/>
                </a:solidFill>
                <a:latin typeface="Microsoft YaHei" charset="-122"/>
                <a:ea typeface="Microsoft YaHei" charset="-122"/>
                <a:cs typeface="Microsoft YaHei" charset="-122"/>
              </a:rPr>
              <a:t>此段文字旨在显示正确的字号和段落的位置，例文可替换。</a:t>
            </a:r>
            <a:endParaRPr lang="en-US" altLang="zh-CN" sz="1200" dirty="0">
              <a:solidFill>
                <a:schemeClr val="bg1"/>
              </a:solidFill>
              <a:latin typeface="Microsoft YaHei" charset="-122"/>
              <a:ea typeface="Microsoft YaHei" charset="-122"/>
              <a:cs typeface="Microsoft YaHei" charset="-122"/>
            </a:endParaRPr>
          </a:p>
          <a:p>
            <a:pPr marL="171450" indent="-171450">
              <a:lnSpc>
                <a:spcPct val="120000"/>
              </a:lnSpc>
              <a:spcBef>
                <a:spcPts val="600"/>
              </a:spcBef>
              <a:buFont typeface="Arial"/>
              <a:buChar char="•"/>
            </a:pPr>
            <a:r>
              <a:rPr lang="zh-CN" altLang="en-GB" sz="1200" dirty="0">
                <a:solidFill>
                  <a:schemeClr val="bg1"/>
                </a:solidFill>
                <a:latin typeface="Microsoft YaHei" charset="-122"/>
                <a:ea typeface="Microsoft YaHei" charset="-122"/>
                <a:cs typeface="Microsoft YaHei" charset="-122"/>
              </a:rPr>
              <a:t>此段文字旨在显示正确的字号和段落的位置，例文可替换。</a:t>
            </a:r>
            <a:endParaRPr lang="en-US" altLang="zh-CN" sz="1200" dirty="0">
              <a:solidFill>
                <a:schemeClr val="bg1"/>
              </a:solidFill>
              <a:latin typeface="Microsoft YaHei" charset="-122"/>
              <a:ea typeface="Microsoft YaHei" charset="-122"/>
              <a:cs typeface="Microsoft YaHei" charset="-122"/>
            </a:endParaRPr>
          </a:p>
          <a:p>
            <a:pPr marL="171450" indent="-171450">
              <a:lnSpc>
                <a:spcPct val="120000"/>
              </a:lnSpc>
              <a:spcBef>
                <a:spcPts val="600"/>
              </a:spcBef>
              <a:buFont typeface="Arial"/>
              <a:buChar char="•"/>
            </a:pPr>
            <a:r>
              <a:rPr lang="zh-CN" altLang="en-GB" sz="1200" dirty="0">
                <a:solidFill>
                  <a:schemeClr val="bg1"/>
                </a:solidFill>
                <a:latin typeface="Microsoft YaHei" charset="-122"/>
                <a:ea typeface="Microsoft YaHei" charset="-122"/>
                <a:cs typeface="Microsoft YaHei" charset="-122"/>
              </a:rPr>
              <a:t>此段文字旨在显示正确的字号和段落的位置，例文可替换。</a:t>
            </a:r>
            <a:endParaRPr lang="en-US" altLang="zh-CN" sz="1200" dirty="0">
              <a:solidFill>
                <a:schemeClr val="bg1"/>
              </a:solidFill>
              <a:latin typeface="Microsoft YaHei" charset="-122"/>
              <a:ea typeface="Microsoft YaHei" charset="-122"/>
              <a:cs typeface="Microsoft YaHei" charset="-122"/>
            </a:endParaRPr>
          </a:p>
        </p:txBody>
      </p:sp>
      <p:sp>
        <p:nvSpPr>
          <p:cNvPr id="2" name="标题 1"/>
          <p:cNvSpPr>
            <a:spLocks noGrp="1"/>
          </p:cNvSpPr>
          <p:nvPr>
            <p:ph type="title"/>
          </p:nvPr>
        </p:nvSpPr>
        <p:spPr/>
        <p:txBody>
          <a:bodyPr/>
          <a:lstStyle/>
          <a:p>
            <a:r>
              <a:rPr lang="en-US" altLang="zh-CN" sz="2400" dirty="0"/>
              <a:t>AI</a:t>
            </a:r>
            <a:r>
              <a:rPr lang="zh-CN" altLang="en-US" sz="2400" dirty="0"/>
              <a:t>特性介绍</a:t>
            </a:r>
            <a:endParaRPr kumimoji="1" lang="zh-CN" altLang="en-US" sz="2400" dirty="0"/>
          </a:p>
        </p:txBody>
      </p:sp>
      <p:sp>
        <p:nvSpPr>
          <p:cNvPr id="6" name="内容占位符 2"/>
          <p:cNvSpPr>
            <a:spLocks noGrp="1"/>
          </p:cNvSpPr>
          <p:nvPr>
            <p:ph sz="quarter" idx="4294967295"/>
          </p:nvPr>
        </p:nvSpPr>
        <p:spPr>
          <a:xfrm>
            <a:off x="443869" y="1079506"/>
            <a:ext cx="8404856" cy="3667649"/>
          </a:xfrm>
        </p:spPr>
        <p:txBody>
          <a:bodyPr>
            <a:normAutofit/>
          </a:bodyPr>
          <a:lstStyle/>
          <a:p>
            <a:r>
              <a:rPr lang="zh-CN" altLang="en-US" sz="1800" dirty="0">
                <a:latin typeface="微软雅黑" pitchFamily="34" charset="-122"/>
                <a:ea typeface="微软雅黑" pitchFamily="34" charset="-122"/>
              </a:rPr>
              <a:t>金蝶云星空</a:t>
            </a:r>
            <a:r>
              <a:rPr lang="en-US" altLang="zh-CN" sz="1800" dirty="0">
                <a:latin typeface="微软雅黑" pitchFamily="34" charset="-122"/>
                <a:ea typeface="微软雅黑" pitchFamily="34" charset="-122"/>
              </a:rPr>
              <a:t>AI</a:t>
            </a:r>
            <a:r>
              <a:rPr lang="zh-CN" altLang="en-US" sz="1800" dirty="0">
                <a:latin typeface="微软雅黑" pitchFamily="34" charset="-122"/>
                <a:ea typeface="微软雅黑" pitchFamily="34" charset="-122"/>
              </a:rPr>
              <a:t>特性，主要包括</a:t>
            </a:r>
            <a:r>
              <a:rPr lang="en-US" altLang="zh-CN" sz="1800" dirty="0">
                <a:latin typeface="微软雅黑" pitchFamily="34" charset="-122"/>
                <a:ea typeface="微软雅黑" pitchFamily="34" charset="-122"/>
              </a:rPr>
              <a:t>AI</a:t>
            </a:r>
            <a:r>
              <a:rPr lang="zh-CN" altLang="en-US" sz="1800" dirty="0">
                <a:latin typeface="微软雅黑" pitchFamily="34" charset="-122"/>
                <a:ea typeface="微软雅黑" pitchFamily="34" charset="-122"/>
              </a:rPr>
              <a:t>语音出差申请，电子发票集成</a:t>
            </a:r>
            <a:endParaRPr lang="en-US" altLang="zh-CN" sz="1800" dirty="0">
              <a:latin typeface="微软雅黑" pitchFamily="34" charset="-122"/>
              <a:ea typeface="微软雅黑" pitchFamily="34" charset="-122"/>
            </a:endParaRPr>
          </a:p>
          <a:p>
            <a:endParaRPr lang="en-US" altLang="zh-CN" sz="1800" dirty="0">
              <a:cs typeface="微软雅黑" pitchFamily="34" charset="-122"/>
            </a:endParaRPr>
          </a:p>
        </p:txBody>
      </p:sp>
      <p:pic>
        <p:nvPicPr>
          <p:cNvPr id="5" name="图片 4" descr="图片包含 屏幕截图&#10;&#10;描述已自动生成">
            <a:extLst>
              <a:ext uri="{FF2B5EF4-FFF2-40B4-BE49-F238E27FC236}">
                <a16:creationId xmlns:a16="http://schemas.microsoft.com/office/drawing/2014/main" id="{6CB55B3C-3255-4E64-8642-EEA190EC8E87}"/>
              </a:ext>
            </a:extLst>
          </p:cNvPr>
          <p:cNvPicPr>
            <a:picLocks noChangeAspect="1"/>
          </p:cNvPicPr>
          <p:nvPr/>
        </p:nvPicPr>
        <p:blipFill>
          <a:blip r:embed="rId5"/>
          <a:stretch>
            <a:fillRect/>
          </a:stretch>
        </p:blipFill>
        <p:spPr>
          <a:xfrm>
            <a:off x="289557" y="1367367"/>
            <a:ext cx="1800000" cy="3600000"/>
          </a:xfrm>
          <a:prstGeom prst="rect">
            <a:avLst/>
          </a:prstGeom>
          <a:ln>
            <a:noFill/>
          </a:ln>
          <a:effectLst>
            <a:outerShdw blurRad="50800" dist="38100" dir="5400000" algn="t" rotWithShape="0">
              <a:prstClr val="black">
                <a:alpha val="40000"/>
              </a:prstClr>
            </a:outerShdw>
          </a:effectLst>
        </p:spPr>
      </p:pic>
      <p:pic>
        <p:nvPicPr>
          <p:cNvPr id="7" name="f76844502c4c8df4ee68f4b4e0a43f4f">
            <a:hlinkClick r:id="" action="ppaction://media"/>
            <a:extLst>
              <a:ext uri="{FF2B5EF4-FFF2-40B4-BE49-F238E27FC236}">
                <a16:creationId xmlns:a16="http://schemas.microsoft.com/office/drawing/2014/main" id="{B13B283E-694A-4FC9-9A3C-E5D9454D4B5D}"/>
              </a:ext>
            </a:extLst>
          </p:cNvPr>
          <p:cNvPicPr>
            <a:picLocks noChangeAspect="1"/>
          </p:cNvPicPr>
          <p:nvPr>
            <a:videoFile r:link="rId2"/>
            <p:extLst>
              <p:ext uri="{DAA4B4D4-6D71-4841-9C94-3DE7FCFB9230}">
                <p14:media xmlns:p14="http://schemas.microsoft.com/office/powerpoint/2010/main" r:embed="rId1"/>
              </p:ext>
            </p:extLst>
          </p:nvPr>
        </p:nvPicPr>
        <p:blipFill>
          <a:blip r:embed="rId6"/>
          <a:stretch>
            <a:fillRect/>
          </a:stretch>
        </p:blipFill>
        <p:spPr>
          <a:xfrm>
            <a:off x="2224310" y="1431335"/>
            <a:ext cx="2131232" cy="3536032"/>
          </a:xfrm>
          <a:prstGeom prst="rect">
            <a:avLst/>
          </a:prstGeom>
        </p:spPr>
      </p:pic>
      <p:pic>
        <p:nvPicPr>
          <p:cNvPr id="8" name="图片 7" descr="图片包含 屏幕截图&#10;&#10;描述已自动生成">
            <a:extLst>
              <a:ext uri="{FF2B5EF4-FFF2-40B4-BE49-F238E27FC236}">
                <a16:creationId xmlns:a16="http://schemas.microsoft.com/office/drawing/2014/main" id="{4934FEA8-7A2F-4EF8-86BC-CEEF305F6F8C}"/>
              </a:ext>
            </a:extLst>
          </p:cNvPr>
          <p:cNvPicPr>
            <a:picLocks noChangeAspect="1"/>
          </p:cNvPicPr>
          <p:nvPr/>
        </p:nvPicPr>
        <p:blipFill>
          <a:blip r:embed="rId7"/>
          <a:stretch>
            <a:fillRect/>
          </a:stretch>
        </p:blipFill>
        <p:spPr>
          <a:xfrm>
            <a:off x="4645503" y="1431335"/>
            <a:ext cx="1888988" cy="3526844"/>
          </a:xfrm>
          <a:prstGeom prst="rect">
            <a:avLst/>
          </a:prstGeom>
          <a:ln>
            <a:noFill/>
          </a:ln>
          <a:effectLst>
            <a:outerShdw blurRad="50800" dist="38100" dir="5400000" algn="t" rotWithShape="0">
              <a:prstClr val="black">
                <a:alpha val="40000"/>
              </a:prstClr>
            </a:outerShdw>
          </a:effectLst>
        </p:spPr>
      </p:pic>
      <p:pic>
        <p:nvPicPr>
          <p:cNvPr id="9" name="图片 8" descr="图片包含 屏幕截图&#10;&#10;描述已自动生成">
            <a:extLst>
              <a:ext uri="{FF2B5EF4-FFF2-40B4-BE49-F238E27FC236}">
                <a16:creationId xmlns:a16="http://schemas.microsoft.com/office/drawing/2014/main" id="{11F299C5-4181-48F9-B1BC-5A38AAC174B8}"/>
              </a:ext>
            </a:extLst>
          </p:cNvPr>
          <p:cNvPicPr>
            <a:picLocks noChangeAspect="1"/>
          </p:cNvPicPr>
          <p:nvPr/>
        </p:nvPicPr>
        <p:blipFill>
          <a:blip r:embed="rId8"/>
          <a:stretch>
            <a:fillRect/>
          </a:stretch>
        </p:blipFill>
        <p:spPr>
          <a:xfrm>
            <a:off x="6791608" y="1431335"/>
            <a:ext cx="1800000" cy="3600000"/>
          </a:xfrm>
          <a:prstGeom prst="rect">
            <a:avLst/>
          </a:prstGeom>
          <a:ln>
            <a:noFill/>
          </a:ln>
          <a:effectLst>
            <a:outerShdw blurRad="50800" dist="38100" dir="5400000" algn="t" rotWithShape="0">
              <a:prstClr val="black">
                <a:alpha val="40000"/>
              </a:prstClr>
            </a:outerShdw>
          </a:effectLst>
        </p:spPr>
      </p:pic>
    </p:spTree>
    <p:extLst>
      <p:ext uri="{BB962C8B-B14F-4D97-AF65-F5344CB8AC3E}">
        <p14:creationId xmlns:p14="http://schemas.microsoft.com/office/powerpoint/2010/main" val="566980812"/>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7"/>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7"/>
                                        </p:tgtEl>
                                      </p:cBhvr>
                                    </p:cmd>
                                  </p:childTnLst>
                                </p:cTn>
                              </p:par>
                            </p:childTnLst>
                          </p:cTn>
                        </p:par>
                      </p:childTnLst>
                    </p:cTn>
                  </p:par>
                </p:childTnLst>
              </p:cTn>
              <p:nextCondLst>
                <p:cond evt="onClick" delay="0">
                  <p:tgtEl>
                    <p:spTgt spid="7"/>
                  </p:tgtEl>
                </p:cond>
              </p:nextCondLst>
            </p:seq>
            <p:video>
              <p:cMediaNode vol="80000">
                <p:cTn id="7" fill="hold" display="0">
                  <p:stCondLst>
                    <p:cond delay="indefinite"/>
                  </p:stCondLst>
                </p:cTn>
                <p:tgtEl>
                  <p:spTgt spid="7"/>
                </p:tgtEl>
              </p:cMediaNode>
            </p:vide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z="2400" dirty="0">
                <a:latin typeface="微软雅黑" pitchFamily="34" charset="-122"/>
                <a:ea typeface="微软雅黑" pitchFamily="34" charset="-122"/>
              </a:rPr>
              <a:t>提纲</a:t>
            </a:r>
            <a:endParaRPr kumimoji="1" lang="zh-CN" altLang="en-US" sz="2400" dirty="0">
              <a:solidFill>
                <a:srgbClr val="0080E8"/>
              </a:solidFill>
            </a:endParaRPr>
          </a:p>
        </p:txBody>
      </p:sp>
      <p:sp>
        <p:nvSpPr>
          <p:cNvPr id="5" name="TextBox 10"/>
          <p:cNvSpPr txBox="1"/>
          <p:nvPr/>
        </p:nvSpPr>
        <p:spPr>
          <a:xfrm>
            <a:off x="787687" y="1072399"/>
            <a:ext cx="3328096" cy="1559979"/>
          </a:xfrm>
          <a:prstGeom prst="rect">
            <a:avLst/>
          </a:prstGeom>
          <a:noFill/>
        </p:spPr>
        <p:txBody>
          <a:bodyPr wrap="square" rtlCol="0">
            <a:spAutoFit/>
          </a:bodyPr>
          <a:lstStyle/>
          <a:p>
            <a:pPr>
              <a:lnSpc>
                <a:spcPct val="120000"/>
              </a:lnSpc>
              <a:spcBef>
                <a:spcPct val="20000"/>
              </a:spcBef>
            </a:pPr>
            <a:r>
              <a:rPr lang="en-US" altLang="zh-CN" dirty="0">
                <a:solidFill>
                  <a:schemeClr val="bg1">
                    <a:lumMod val="75000"/>
                  </a:schemeClr>
                </a:solidFill>
                <a:latin typeface="微软雅黑" pitchFamily="34" charset="-122"/>
                <a:ea typeface="微软雅黑" pitchFamily="34" charset="-122"/>
                <a:cs typeface="Arial"/>
              </a:rPr>
              <a:t>AI</a:t>
            </a:r>
            <a:r>
              <a:rPr lang="zh-CN" altLang="en-US" dirty="0">
                <a:solidFill>
                  <a:schemeClr val="bg1">
                    <a:lumMod val="75000"/>
                  </a:schemeClr>
                </a:solidFill>
                <a:latin typeface="微软雅黑" pitchFamily="34" charset="-122"/>
                <a:ea typeface="微软雅黑" pitchFamily="34" charset="-122"/>
                <a:cs typeface="Arial"/>
              </a:rPr>
              <a:t>特性介绍</a:t>
            </a:r>
            <a:endParaRPr lang="en-US" altLang="zh-CN" dirty="0">
              <a:solidFill>
                <a:schemeClr val="bg1">
                  <a:lumMod val="75000"/>
                </a:schemeClr>
              </a:solidFill>
              <a:latin typeface="微软雅黑" pitchFamily="34" charset="-122"/>
              <a:ea typeface="微软雅黑" pitchFamily="34" charset="-122"/>
              <a:cs typeface="Arial"/>
            </a:endParaRPr>
          </a:p>
          <a:p>
            <a:pPr>
              <a:lnSpc>
                <a:spcPct val="120000"/>
              </a:lnSpc>
              <a:spcBef>
                <a:spcPct val="20000"/>
              </a:spcBef>
            </a:pPr>
            <a:r>
              <a:rPr lang="zh-CN" altLang="en-US" dirty="0">
                <a:latin typeface="微软雅黑" pitchFamily="34" charset="-122"/>
                <a:ea typeface="微软雅黑" pitchFamily="34" charset="-122"/>
                <a:cs typeface="Arial"/>
              </a:rPr>
              <a:t>新增特性介绍</a:t>
            </a:r>
            <a:endParaRPr lang="en-US" altLang="zh-CN" dirty="0">
              <a:solidFill>
                <a:schemeClr val="bg1">
                  <a:lumMod val="75000"/>
                </a:schemeClr>
              </a:solidFill>
              <a:latin typeface="微软雅黑" pitchFamily="34" charset="-122"/>
              <a:ea typeface="微软雅黑" pitchFamily="34" charset="-122"/>
              <a:cs typeface="Arial"/>
            </a:endParaRPr>
          </a:p>
          <a:p>
            <a:pPr>
              <a:lnSpc>
                <a:spcPct val="120000"/>
              </a:lnSpc>
              <a:spcBef>
                <a:spcPct val="20000"/>
              </a:spcBef>
            </a:pPr>
            <a:r>
              <a:rPr lang="zh-CN" altLang="en-US" dirty="0">
                <a:solidFill>
                  <a:schemeClr val="bg1">
                    <a:lumMod val="75000"/>
                  </a:schemeClr>
                </a:solidFill>
                <a:latin typeface="微软雅黑" pitchFamily="34" charset="-122"/>
                <a:ea typeface="微软雅黑" pitchFamily="34" charset="-122"/>
                <a:cs typeface="Arial"/>
              </a:rPr>
              <a:t>后续规划</a:t>
            </a:r>
            <a:endParaRPr lang="en-US" altLang="zh-CN" dirty="0">
              <a:solidFill>
                <a:schemeClr val="bg1">
                  <a:lumMod val="75000"/>
                </a:schemeClr>
              </a:solidFill>
              <a:latin typeface="微软雅黑" pitchFamily="34" charset="-122"/>
              <a:ea typeface="微软雅黑" pitchFamily="34" charset="-122"/>
              <a:cs typeface="Arial"/>
            </a:endParaRPr>
          </a:p>
          <a:p>
            <a:pPr>
              <a:lnSpc>
                <a:spcPct val="120000"/>
              </a:lnSpc>
              <a:spcBef>
                <a:spcPct val="20000"/>
              </a:spcBef>
            </a:pPr>
            <a:r>
              <a:rPr lang="zh-CN" altLang="en-US" dirty="0">
                <a:solidFill>
                  <a:schemeClr val="bg1">
                    <a:lumMod val="75000"/>
                  </a:schemeClr>
                </a:solidFill>
                <a:latin typeface="微软雅黑" pitchFamily="34" charset="-122"/>
                <a:ea typeface="微软雅黑" pitchFamily="34" charset="-122"/>
                <a:cs typeface="Arial"/>
              </a:rPr>
              <a:t>体验方式</a:t>
            </a:r>
            <a:endParaRPr lang="en-US" altLang="zh-CN" dirty="0">
              <a:solidFill>
                <a:schemeClr val="bg1">
                  <a:lumMod val="75000"/>
                </a:schemeClr>
              </a:solidFill>
              <a:latin typeface="微软雅黑" pitchFamily="34" charset="-122"/>
              <a:ea typeface="微软雅黑" pitchFamily="34" charset="-122"/>
              <a:cs typeface="Arial"/>
            </a:endParaRPr>
          </a:p>
        </p:txBody>
      </p:sp>
    </p:spTree>
    <p:extLst>
      <p:ext uri="{BB962C8B-B14F-4D97-AF65-F5344CB8AC3E}">
        <p14:creationId xmlns:p14="http://schemas.microsoft.com/office/powerpoint/2010/main" val="240312507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z="2400" dirty="0">
                <a:latin typeface="微软雅黑" pitchFamily="34" charset="-122"/>
                <a:ea typeface="微软雅黑" pitchFamily="34" charset="-122"/>
              </a:rPr>
              <a:t>新增特性介绍</a:t>
            </a:r>
            <a:r>
              <a:rPr lang="en-US" altLang="zh-CN" sz="2400" dirty="0">
                <a:latin typeface="微软雅黑" pitchFamily="34" charset="-122"/>
                <a:ea typeface="微软雅黑" pitchFamily="34" charset="-122"/>
              </a:rPr>
              <a:t>-</a:t>
            </a:r>
            <a:r>
              <a:rPr lang="zh-CN" altLang="en-US" sz="2400" dirty="0">
                <a:latin typeface="微软雅黑" pitchFamily="34" charset="-122"/>
                <a:ea typeface="微软雅黑" pitchFamily="34" charset="-122"/>
              </a:rPr>
              <a:t>掌上报销</a:t>
            </a:r>
            <a:endParaRPr kumimoji="1" lang="zh-CN" altLang="en-US" sz="2400" dirty="0"/>
          </a:p>
        </p:txBody>
      </p:sp>
      <p:sp>
        <p:nvSpPr>
          <p:cNvPr id="5" name="矩形 4"/>
          <p:cNvSpPr/>
          <p:nvPr/>
        </p:nvSpPr>
        <p:spPr bwMode="auto">
          <a:xfrm>
            <a:off x="3132138" y="1113235"/>
            <a:ext cx="1223962" cy="2755106"/>
          </a:xfrm>
          <a:prstGeom prst="rect">
            <a:avLst/>
          </a:prstGeom>
          <a:noFill/>
          <a:ln w="9525" cap="flat" cmpd="sng" algn="ctr">
            <a:noFill/>
            <a:prstDash val="solid"/>
            <a:round/>
            <a:headEnd type="none" w="med" len="med"/>
            <a:tailEnd type="none" w="med" len="med"/>
          </a:ln>
          <a:effectLst>
            <a:outerShdw dist="17961" dir="2700000" algn="ctr" rotWithShape="0">
              <a:schemeClr val="bg2"/>
            </a:outerShdw>
          </a:effectLst>
        </p:spPr>
        <p:txBody>
          <a:bodyPr/>
          <a:lstStyle/>
          <a:p>
            <a:pPr marL="342900" indent="-342900">
              <a:defRPr/>
            </a:pPr>
            <a:endParaRPr lang="zh-CN" altLang="en-US">
              <a:latin typeface="宋体" pitchFamily="2" charset="-122"/>
              <a:ea typeface="宋体" pitchFamily="2" charset="-122"/>
            </a:endParaRPr>
          </a:p>
        </p:txBody>
      </p:sp>
      <p:sp>
        <p:nvSpPr>
          <p:cNvPr id="21" name="矩形 20"/>
          <p:cNvSpPr/>
          <p:nvPr/>
        </p:nvSpPr>
        <p:spPr bwMode="auto">
          <a:xfrm>
            <a:off x="205623" y="675098"/>
            <a:ext cx="2643206" cy="321469"/>
          </a:xfrm>
          <a:prstGeom prst="rect">
            <a:avLst/>
          </a:prstGeom>
          <a:solidFill>
            <a:srgbClr val="00B0F0"/>
          </a:solidFill>
          <a:ln w="9525" cap="flat" cmpd="sng" algn="ctr">
            <a:noFill/>
            <a:prstDash val="solid"/>
          </a:ln>
          <a:effectLst/>
        </p:spPr>
        <p:txBody>
          <a:bodyPr anchor="ctr"/>
          <a:lstStyle/>
          <a:p>
            <a:pPr marL="0" marR="0" lvl="0" indent="0" algn="ctr" defTabSz="914400" eaLnBrk="0" fontAlgn="base" latinLnBrk="0" hangingPunct="0">
              <a:lnSpc>
                <a:spcPct val="100000"/>
              </a:lnSpc>
              <a:spcBef>
                <a:spcPct val="0"/>
              </a:spcBef>
              <a:spcAft>
                <a:spcPct val="0"/>
              </a:spcAft>
              <a:buClrTx/>
              <a:buSzTx/>
              <a:buFont typeface="Arial" pitchFamily="34" charset="0"/>
              <a:buNone/>
              <a:tabLst/>
              <a:defRPr/>
            </a:pPr>
            <a:endParaRPr kumimoji="0" lang="zh-CN" altLang="en-US" sz="2000" b="0" i="0" u="none" strike="noStrike" kern="0" cap="none" spc="0" normalizeH="0" baseline="0" noProof="0">
              <a:ln>
                <a:noFill/>
              </a:ln>
              <a:solidFill>
                <a:srgbClr val="FFFFFF"/>
              </a:solidFill>
              <a:effectLst/>
              <a:uLnTx/>
              <a:uFillTx/>
              <a:latin typeface="微软雅黑" pitchFamily="34" charset="-122"/>
              <a:ea typeface="微软雅黑" pitchFamily="34" charset="-122"/>
              <a:cs typeface="+mn-cs"/>
            </a:endParaRPr>
          </a:p>
        </p:txBody>
      </p:sp>
      <p:sp>
        <p:nvSpPr>
          <p:cNvPr id="23" name="TextBox 23"/>
          <p:cNvSpPr txBox="1">
            <a:spLocks noChangeArrowheads="1"/>
          </p:cNvSpPr>
          <p:nvPr/>
        </p:nvSpPr>
        <p:spPr bwMode="auto">
          <a:xfrm>
            <a:off x="323530" y="660301"/>
            <a:ext cx="1571625" cy="338554"/>
          </a:xfrm>
          <a:prstGeom prst="rect">
            <a:avLst/>
          </a:prstGeom>
          <a:noFill/>
          <a:ln w="9525">
            <a:noFill/>
            <a:miter lim="800000"/>
            <a:headEnd/>
            <a:tailEnd/>
          </a:ln>
        </p:spPr>
        <p:txBody>
          <a:bodyPr>
            <a:spAutoFit/>
          </a:bodyPr>
          <a:lstStyle/>
          <a:p>
            <a:pPr defTabSz="914400" eaLnBrk="0" fontAlgn="base" hangingPunct="0">
              <a:spcBef>
                <a:spcPct val="0"/>
              </a:spcBef>
              <a:spcAft>
                <a:spcPct val="0"/>
              </a:spcAft>
            </a:pPr>
            <a:r>
              <a:rPr lang="zh-CN" altLang="en-US" sz="1600" b="1" dirty="0">
                <a:solidFill>
                  <a:srgbClr val="FFFFFF"/>
                </a:solidFill>
                <a:latin typeface="微软雅黑" pitchFamily="34" charset="-122"/>
                <a:ea typeface="微软雅黑" pitchFamily="34" charset="-122"/>
              </a:rPr>
              <a:t>特性介绍</a:t>
            </a:r>
          </a:p>
        </p:txBody>
      </p:sp>
      <p:sp>
        <p:nvSpPr>
          <p:cNvPr id="25" name="TextBox 17"/>
          <p:cNvSpPr txBox="1">
            <a:spLocks noChangeArrowheads="1"/>
          </p:cNvSpPr>
          <p:nvPr/>
        </p:nvSpPr>
        <p:spPr bwMode="auto">
          <a:xfrm>
            <a:off x="205593" y="996542"/>
            <a:ext cx="2643236" cy="959943"/>
          </a:xfrm>
          <a:prstGeom prst="rect">
            <a:avLst/>
          </a:prstGeom>
          <a:noFill/>
          <a:ln w="9525">
            <a:noFill/>
            <a:miter lim="800000"/>
            <a:headEnd/>
            <a:tailEnd/>
          </a:ln>
        </p:spPr>
        <p:txBody>
          <a:bodyPr wrap="square">
            <a:spAutoFit/>
          </a:bodyPr>
          <a:lstStyle/>
          <a:p>
            <a:pPr indent="-285750" defTabSz="914400" eaLnBrk="0" fontAlgn="base" hangingPunct="0">
              <a:lnSpc>
                <a:spcPct val="120000"/>
              </a:lnSpc>
              <a:spcBef>
                <a:spcPct val="0"/>
              </a:spcBef>
              <a:spcAft>
                <a:spcPct val="0"/>
              </a:spcAft>
              <a:buClr>
                <a:srgbClr val="00B0F0"/>
              </a:buClr>
              <a:buFont typeface="Wingdings" pitchFamily="2" charset="2"/>
              <a:buChar char="n"/>
              <a:defRPr/>
            </a:pPr>
            <a:r>
              <a:rPr lang="en-US" altLang="zh-CN" sz="1200" dirty="0">
                <a:solidFill>
                  <a:srgbClr val="000000"/>
                </a:solidFill>
                <a:latin typeface="微软雅黑" pitchFamily="34" charset="-122"/>
                <a:ea typeface="微软雅黑" pitchFamily="34" charset="-122"/>
              </a:rPr>
              <a:t>AI</a:t>
            </a:r>
            <a:r>
              <a:rPr lang="zh-CN" altLang="en-US" sz="1200" dirty="0">
                <a:solidFill>
                  <a:srgbClr val="000000"/>
                </a:solidFill>
                <a:latin typeface="微软雅黑" pitchFamily="34" charset="-122"/>
                <a:ea typeface="微软雅黑" pitchFamily="34" charset="-122"/>
              </a:rPr>
              <a:t>语音出差申请支持</a:t>
            </a:r>
            <a:endParaRPr lang="en-US" altLang="zh-CN" sz="1200" dirty="0">
              <a:solidFill>
                <a:srgbClr val="000000"/>
              </a:solidFill>
              <a:latin typeface="微软雅黑" pitchFamily="34" charset="-122"/>
              <a:ea typeface="微软雅黑" pitchFamily="34" charset="-122"/>
            </a:endParaRPr>
          </a:p>
          <a:p>
            <a:pPr indent="-285750" defTabSz="914400" eaLnBrk="0" fontAlgn="base" hangingPunct="0">
              <a:lnSpc>
                <a:spcPct val="120000"/>
              </a:lnSpc>
              <a:spcBef>
                <a:spcPct val="0"/>
              </a:spcBef>
              <a:spcAft>
                <a:spcPct val="0"/>
              </a:spcAft>
              <a:buClr>
                <a:srgbClr val="00B0F0"/>
              </a:buClr>
              <a:buFont typeface="Wingdings" pitchFamily="2" charset="2"/>
              <a:buChar char="n"/>
              <a:defRPr/>
            </a:pPr>
            <a:r>
              <a:rPr lang="zh-CN" altLang="en-US" sz="1200" dirty="0">
                <a:solidFill>
                  <a:srgbClr val="000000"/>
                </a:solidFill>
                <a:latin typeface="微软雅黑" pitchFamily="34" charset="-122"/>
                <a:ea typeface="微软雅黑" pitchFamily="34" charset="-122"/>
              </a:rPr>
              <a:t>电子发票集成，支持微信卡包</a:t>
            </a:r>
            <a:endParaRPr lang="en-US" altLang="zh-CN" sz="1200" dirty="0">
              <a:solidFill>
                <a:srgbClr val="000000"/>
              </a:solidFill>
              <a:latin typeface="微软雅黑" pitchFamily="34" charset="-122"/>
              <a:ea typeface="微软雅黑" pitchFamily="34" charset="-122"/>
            </a:endParaRPr>
          </a:p>
          <a:p>
            <a:pPr indent="-285750" defTabSz="914400" eaLnBrk="0" fontAlgn="base" hangingPunct="0">
              <a:lnSpc>
                <a:spcPct val="120000"/>
              </a:lnSpc>
              <a:spcBef>
                <a:spcPct val="0"/>
              </a:spcBef>
              <a:spcAft>
                <a:spcPct val="0"/>
              </a:spcAft>
              <a:buClr>
                <a:srgbClr val="00B0F0"/>
              </a:buClr>
              <a:buFont typeface="Wingdings" pitchFamily="2" charset="2"/>
              <a:buChar char="n"/>
              <a:defRPr/>
            </a:pPr>
            <a:r>
              <a:rPr lang="zh-CN" altLang="en-US" sz="1200" dirty="0">
                <a:solidFill>
                  <a:srgbClr val="000000"/>
                </a:solidFill>
                <a:latin typeface="微软雅黑" pitchFamily="34" charset="-122"/>
                <a:ea typeface="微软雅黑" pitchFamily="34" charset="-122"/>
              </a:rPr>
              <a:t>二开内容自动支持</a:t>
            </a:r>
            <a:endParaRPr lang="en-US" altLang="zh-CN" sz="1200" dirty="0">
              <a:solidFill>
                <a:srgbClr val="000000"/>
              </a:solidFill>
              <a:latin typeface="微软雅黑" pitchFamily="34" charset="-122"/>
              <a:ea typeface="微软雅黑" pitchFamily="34" charset="-122"/>
            </a:endParaRPr>
          </a:p>
          <a:p>
            <a:pPr indent="-285750" defTabSz="914400" eaLnBrk="0" fontAlgn="base" hangingPunct="0">
              <a:lnSpc>
                <a:spcPct val="120000"/>
              </a:lnSpc>
              <a:spcBef>
                <a:spcPct val="0"/>
              </a:spcBef>
              <a:spcAft>
                <a:spcPct val="0"/>
              </a:spcAft>
              <a:buClr>
                <a:srgbClr val="00B0F0"/>
              </a:buClr>
              <a:buFont typeface="Wingdings" pitchFamily="2" charset="2"/>
              <a:buChar char="n"/>
              <a:defRPr/>
            </a:pPr>
            <a:r>
              <a:rPr lang="zh-CN" altLang="en-US" sz="1200" dirty="0">
                <a:solidFill>
                  <a:srgbClr val="000000"/>
                </a:solidFill>
                <a:latin typeface="微软雅黑" pitchFamily="34" charset="-122"/>
                <a:ea typeface="微软雅黑" pitchFamily="34" charset="-122"/>
              </a:rPr>
              <a:t>常规应用无需额外二次开发</a:t>
            </a:r>
            <a:r>
              <a:rPr lang="en-US" altLang="zh-CN" sz="1200" dirty="0">
                <a:solidFill>
                  <a:srgbClr val="000000"/>
                </a:solidFill>
                <a:latin typeface="微软雅黑" pitchFamily="34" charset="-122"/>
                <a:ea typeface="微软雅黑" pitchFamily="34" charset="-122"/>
              </a:rPr>
              <a:t> </a:t>
            </a:r>
          </a:p>
        </p:txBody>
      </p:sp>
      <p:pic>
        <p:nvPicPr>
          <p:cNvPr id="27" name="图片 26" descr="图片包含 屏幕截图&#10;&#10;描述已自动生成">
            <a:extLst>
              <a:ext uri="{FF2B5EF4-FFF2-40B4-BE49-F238E27FC236}">
                <a16:creationId xmlns:a16="http://schemas.microsoft.com/office/drawing/2014/main" id="{15D9708F-4299-4453-9F7F-F5D80269685F}"/>
              </a:ext>
            </a:extLst>
          </p:cNvPr>
          <p:cNvPicPr>
            <a:picLocks noChangeAspect="1"/>
          </p:cNvPicPr>
          <p:nvPr/>
        </p:nvPicPr>
        <p:blipFill>
          <a:blip r:embed="rId3"/>
          <a:stretch>
            <a:fillRect/>
          </a:stretch>
        </p:blipFill>
        <p:spPr>
          <a:xfrm>
            <a:off x="2839053" y="1361684"/>
            <a:ext cx="1574318" cy="3148636"/>
          </a:xfrm>
          <a:prstGeom prst="rect">
            <a:avLst/>
          </a:prstGeom>
          <a:ln>
            <a:noFill/>
          </a:ln>
          <a:effectLst>
            <a:outerShdw blurRad="50800" dist="38100" dir="5400000" algn="t" rotWithShape="0">
              <a:prstClr val="black">
                <a:alpha val="40000"/>
              </a:prstClr>
            </a:outerShdw>
          </a:effectLst>
        </p:spPr>
      </p:pic>
      <p:pic>
        <p:nvPicPr>
          <p:cNvPr id="28" name="图片 27">
            <a:extLst>
              <a:ext uri="{FF2B5EF4-FFF2-40B4-BE49-F238E27FC236}">
                <a16:creationId xmlns:a16="http://schemas.microsoft.com/office/drawing/2014/main" id="{3BF038F6-3D8B-472D-8C1B-C979F36C5A08}"/>
              </a:ext>
            </a:extLst>
          </p:cNvPr>
          <p:cNvPicPr>
            <a:picLocks noChangeAspect="1"/>
          </p:cNvPicPr>
          <p:nvPr/>
        </p:nvPicPr>
        <p:blipFill>
          <a:blip r:embed="rId4"/>
          <a:stretch>
            <a:fillRect/>
          </a:stretch>
        </p:blipFill>
        <p:spPr>
          <a:xfrm>
            <a:off x="6038362" y="914792"/>
            <a:ext cx="1574318" cy="3148636"/>
          </a:xfrm>
          <a:prstGeom prst="rect">
            <a:avLst/>
          </a:prstGeom>
          <a:ln>
            <a:noFill/>
          </a:ln>
          <a:effectLst>
            <a:outerShdw blurRad="50800" dist="38100" dir="5400000" algn="t" rotWithShape="0">
              <a:prstClr val="black">
                <a:alpha val="40000"/>
              </a:prstClr>
            </a:outerShdw>
          </a:effectLst>
        </p:spPr>
      </p:pic>
      <p:pic>
        <p:nvPicPr>
          <p:cNvPr id="29" name="图片 28" descr="图片包含 屏幕截图&#10;&#10;描述已自动生成">
            <a:extLst>
              <a:ext uri="{FF2B5EF4-FFF2-40B4-BE49-F238E27FC236}">
                <a16:creationId xmlns:a16="http://schemas.microsoft.com/office/drawing/2014/main" id="{0102615A-2DAC-4ECF-9E42-1C676D8F4F30}"/>
              </a:ext>
            </a:extLst>
          </p:cNvPr>
          <p:cNvPicPr>
            <a:picLocks noChangeAspect="1"/>
          </p:cNvPicPr>
          <p:nvPr/>
        </p:nvPicPr>
        <p:blipFill>
          <a:blip r:embed="rId5"/>
          <a:stretch>
            <a:fillRect/>
          </a:stretch>
        </p:blipFill>
        <p:spPr>
          <a:xfrm>
            <a:off x="4423147" y="452682"/>
            <a:ext cx="1574318" cy="3148636"/>
          </a:xfrm>
          <a:prstGeom prst="rect">
            <a:avLst/>
          </a:prstGeom>
          <a:ln>
            <a:noFill/>
          </a:ln>
          <a:effectLst>
            <a:outerShdw blurRad="50800" dist="38100" dir="5400000" algn="t" rotWithShape="0">
              <a:prstClr val="black">
                <a:alpha val="40000"/>
              </a:prstClr>
            </a:outerShdw>
          </a:effectLst>
        </p:spPr>
      </p:pic>
      <p:pic>
        <p:nvPicPr>
          <p:cNvPr id="30" name="图片 29" descr="图片包含 屏幕截图&#10;&#10;描述已自动生成">
            <a:extLst>
              <a:ext uri="{FF2B5EF4-FFF2-40B4-BE49-F238E27FC236}">
                <a16:creationId xmlns:a16="http://schemas.microsoft.com/office/drawing/2014/main" id="{6CB79802-956C-4928-9015-06BE28AFC98F}"/>
              </a:ext>
            </a:extLst>
          </p:cNvPr>
          <p:cNvPicPr>
            <a:picLocks noChangeAspect="1"/>
          </p:cNvPicPr>
          <p:nvPr/>
        </p:nvPicPr>
        <p:blipFill>
          <a:blip r:embed="rId6"/>
          <a:stretch>
            <a:fillRect/>
          </a:stretch>
        </p:blipFill>
        <p:spPr>
          <a:xfrm>
            <a:off x="7612680" y="588572"/>
            <a:ext cx="1574318" cy="3148635"/>
          </a:xfrm>
          <a:prstGeom prst="rect">
            <a:avLst/>
          </a:prstGeom>
          <a:ln>
            <a:noFill/>
          </a:ln>
          <a:effectLst>
            <a:outerShdw blurRad="50800" dist="38100" dir="5400000" algn="t" rotWithShape="0">
              <a:prstClr val="black">
                <a:alpha val="40000"/>
              </a:prstClr>
            </a:outerShdw>
          </a:effectLst>
        </p:spPr>
      </p:pic>
      <p:sp>
        <p:nvSpPr>
          <p:cNvPr id="31" name="TextBox 17">
            <a:extLst>
              <a:ext uri="{FF2B5EF4-FFF2-40B4-BE49-F238E27FC236}">
                <a16:creationId xmlns:a16="http://schemas.microsoft.com/office/drawing/2014/main" id="{4D19F58D-DC46-4721-8D03-BF02C7DA795A}"/>
              </a:ext>
            </a:extLst>
          </p:cNvPr>
          <p:cNvSpPr txBox="1">
            <a:spLocks noChangeArrowheads="1"/>
          </p:cNvSpPr>
          <p:nvPr/>
        </p:nvSpPr>
        <p:spPr bwMode="auto">
          <a:xfrm>
            <a:off x="155255" y="2346237"/>
            <a:ext cx="5070612" cy="2280176"/>
          </a:xfrm>
          <a:prstGeom prst="rect">
            <a:avLst/>
          </a:prstGeom>
          <a:noFill/>
          <a:ln w="9525">
            <a:noFill/>
            <a:miter lim="800000"/>
            <a:headEnd/>
            <a:tailEnd/>
          </a:ln>
        </p:spPr>
        <p:txBody>
          <a:bodyPr wrap="square">
            <a:spAutoFit/>
          </a:bodyPr>
          <a:lstStyle/>
          <a:p>
            <a:pPr indent="-285750" defTabSz="914400" eaLnBrk="0" fontAlgn="base" hangingPunct="0">
              <a:lnSpc>
                <a:spcPct val="120000"/>
              </a:lnSpc>
              <a:spcBef>
                <a:spcPct val="0"/>
              </a:spcBef>
              <a:spcAft>
                <a:spcPct val="0"/>
              </a:spcAft>
              <a:buClr>
                <a:srgbClr val="00B0F0"/>
              </a:buClr>
              <a:buFont typeface="Wingdings" pitchFamily="2" charset="2"/>
              <a:buChar char="n"/>
              <a:defRPr/>
            </a:pPr>
            <a:r>
              <a:rPr lang="zh-CN" altLang="en-US" sz="1200" dirty="0">
                <a:solidFill>
                  <a:srgbClr val="000000"/>
                </a:solidFill>
                <a:latin typeface="微软雅黑" pitchFamily="34" charset="-122"/>
                <a:ea typeface="微软雅黑" pitchFamily="34" charset="-122"/>
              </a:rPr>
              <a:t>支持自定义字段录入</a:t>
            </a:r>
            <a:endParaRPr lang="en-US" altLang="zh-CN" sz="1200" dirty="0">
              <a:solidFill>
                <a:srgbClr val="000000"/>
              </a:solidFill>
              <a:latin typeface="微软雅黑" pitchFamily="34" charset="-122"/>
              <a:ea typeface="微软雅黑" pitchFamily="34" charset="-122"/>
            </a:endParaRPr>
          </a:p>
          <a:p>
            <a:pPr indent="-285750" defTabSz="914400" eaLnBrk="0" fontAlgn="base" hangingPunct="0">
              <a:lnSpc>
                <a:spcPct val="120000"/>
              </a:lnSpc>
              <a:spcBef>
                <a:spcPct val="0"/>
              </a:spcBef>
              <a:spcAft>
                <a:spcPct val="0"/>
              </a:spcAft>
              <a:buClr>
                <a:srgbClr val="00B0F0"/>
              </a:buClr>
              <a:buFont typeface="Wingdings" pitchFamily="2" charset="2"/>
              <a:buChar char="n"/>
              <a:defRPr/>
            </a:pPr>
            <a:r>
              <a:rPr lang="zh-CN" altLang="en-US" sz="1200" dirty="0">
                <a:solidFill>
                  <a:srgbClr val="000000"/>
                </a:solidFill>
                <a:latin typeface="微软雅黑" pitchFamily="34" charset="-122"/>
                <a:ea typeface="微软雅黑" pitchFamily="34" charset="-122"/>
              </a:rPr>
              <a:t>支持</a:t>
            </a:r>
            <a:r>
              <a:rPr lang="en-US" altLang="zh-CN" sz="1200" dirty="0">
                <a:solidFill>
                  <a:srgbClr val="000000"/>
                </a:solidFill>
                <a:latin typeface="微软雅黑" pitchFamily="34" charset="-122"/>
                <a:ea typeface="微软雅黑" pitchFamily="34" charset="-122"/>
              </a:rPr>
              <a:t>PC</a:t>
            </a:r>
            <a:r>
              <a:rPr lang="zh-CN" altLang="en-US" sz="1200" dirty="0">
                <a:solidFill>
                  <a:srgbClr val="000000"/>
                </a:solidFill>
                <a:latin typeface="微软雅黑" pitchFamily="34" charset="-122"/>
                <a:ea typeface="微软雅黑" pitchFamily="34" charset="-122"/>
              </a:rPr>
              <a:t>端单据的实体服务规则（部分）</a:t>
            </a:r>
            <a:endParaRPr lang="en-US" altLang="zh-CN" sz="1200" dirty="0">
              <a:solidFill>
                <a:srgbClr val="000000"/>
              </a:solidFill>
              <a:latin typeface="微软雅黑" pitchFamily="34" charset="-122"/>
              <a:ea typeface="微软雅黑" pitchFamily="34" charset="-122"/>
            </a:endParaRPr>
          </a:p>
          <a:p>
            <a:pPr indent="-285750" defTabSz="914400" eaLnBrk="0" fontAlgn="base" hangingPunct="0">
              <a:lnSpc>
                <a:spcPct val="120000"/>
              </a:lnSpc>
              <a:spcBef>
                <a:spcPct val="0"/>
              </a:spcBef>
              <a:spcAft>
                <a:spcPct val="0"/>
              </a:spcAft>
              <a:buClr>
                <a:srgbClr val="00B0F0"/>
              </a:buClr>
              <a:buFont typeface="Wingdings" pitchFamily="2" charset="2"/>
              <a:buChar char="n"/>
              <a:defRPr/>
            </a:pPr>
            <a:r>
              <a:rPr lang="zh-CN" altLang="en-US" sz="1200" dirty="0">
                <a:solidFill>
                  <a:srgbClr val="000000"/>
                </a:solidFill>
                <a:latin typeface="微软雅黑" pitchFamily="34" charset="-122"/>
                <a:ea typeface="微软雅黑" pitchFamily="34" charset="-122"/>
              </a:rPr>
              <a:t>支持</a:t>
            </a:r>
            <a:r>
              <a:rPr lang="en-US" altLang="zh-CN" sz="1200" dirty="0">
                <a:solidFill>
                  <a:srgbClr val="000000"/>
                </a:solidFill>
                <a:latin typeface="微软雅黑" pitchFamily="34" charset="-122"/>
                <a:ea typeface="微软雅黑" pitchFamily="34" charset="-122"/>
              </a:rPr>
              <a:t>PC</a:t>
            </a:r>
            <a:r>
              <a:rPr lang="zh-CN" altLang="en-US" sz="1200" dirty="0">
                <a:solidFill>
                  <a:srgbClr val="000000"/>
                </a:solidFill>
                <a:latin typeface="微软雅黑" pitchFamily="34" charset="-122"/>
                <a:ea typeface="微软雅黑" pitchFamily="34" charset="-122"/>
              </a:rPr>
              <a:t>端单据的值更新事件（部分）</a:t>
            </a:r>
            <a:endParaRPr lang="en-US" altLang="zh-CN" sz="1200" dirty="0">
              <a:solidFill>
                <a:srgbClr val="000000"/>
              </a:solidFill>
              <a:latin typeface="微软雅黑" pitchFamily="34" charset="-122"/>
              <a:ea typeface="微软雅黑" pitchFamily="34" charset="-122"/>
            </a:endParaRPr>
          </a:p>
          <a:p>
            <a:pPr indent="-285750" defTabSz="914400" eaLnBrk="0" fontAlgn="base" hangingPunct="0">
              <a:lnSpc>
                <a:spcPct val="120000"/>
              </a:lnSpc>
              <a:spcBef>
                <a:spcPct val="0"/>
              </a:spcBef>
              <a:spcAft>
                <a:spcPct val="0"/>
              </a:spcAft>
              <a:buClr>
                <a:srgbClr val="00B0F0"/>
              </a:buClr>
              <a:buFont typeface="Wingdings" pitchFamily="2" charset="2"/>
              <a:buChar char="n"/>
              <a:defRPr/>
            </a:pPr>
            <a:r>
              <a:rPr lang="zh-CN" altLang="en-US" sz="1200" dirty="0">
                <a:solidFill>
                  <a:srgbClr val="000000"/>
                </a:solidFill>
                <a:latin typeface="微软雅黑" pitchFamily="34" charset="-122"/>
                <a:ea typeface="微软雅黑" pitchFamily="34" charset="-122"/>
              </a:rPr>
              <a:t>支持</a:t>
            </a:r>
            <a:r>
              <a:rPr lang="en-US" altLang="zh-CN" sz="1200" dirty="0">
                <a:solidFill>
                  <a:srgbClr val="000000"/>
                </a:solidFill>
                <a:latin typeface="微软雅黑" pitchFamily="34" charset="-122"/>
                <a:ea typeface="微软雅黑" pitchFamily="34" charset="-122"/>
              </a:rPr>
              <a:t>PC</a:t>
            </a:r>
            <a:r>
              <a:rPr lang="zh-CN" altLang="en-US" sz="1200" dirty="0">
                <a:solidFill>
                  <a:srgbClr val="000000"/>
                </a:solidFill>
                <a:latin typeface="微软雅黑" pitchFamily="34" charset="-122"/>
                <a:ea typeface="微软雅黑" pitchFamily="34" charset="-122"/>
              </a:rPr>
              <a:t>端单据的表单插件中的功能（部分）</a:t>
            </a:r>
            <a:endParaRPr lang="en-US" altLang="zh-CN" sz="1200" dirty="0">
              <a:solidFill>
                <a:srgbClr val="000000"/>
              </a:solidFill>
              <a:latin typeface="微软雅黑" pitchFamily="34" charset="-122"/>
              <a:ea typeface="微软雅黑" pitchFamily="34" charset="-122"/>
            </a:endParaRPr>
          </a:p>
          <a:p>
            <a:pPr indent="-285750" defTabSz="914400" eaLnBrk="0" fontAlgn="base" hangingPunct="0">
              <a:lnSpc>
                <a:spcPct val="120000"/>
              </a:lnSpc>
              <a:spcBef>
                <a:spcPct val="0"/>
              </a:spcBef>
              <a:spcAft>
                <a:spcPct val="0"/>
              </a:spcAft>
              <a:buClr>
                <a:srgbClr val="00B0F0"/>
              </a:buClr>
              <a:buFont typeface="Wingdings" pitchFamily="2" charset="2"/>
              <a:buChar char="n"/>
              <a:defRPr/>
            </a:pPr>
            <a:r>
              <a:rPr lang="zh-CN" altLang="en-US" sz="1200" dirty="0">
                <a:solidFill>
                  <a:srgbClr val="000000"/>
                </a:solidFill>
                <a:latin typeface="微软雅黑" pitchFamily="34" charset="-122"/>
                <a:ea typeface="微软雅黑" pitchFamily="34" charset="-122"/>
              </a:rPr>
              <a:t>支持</a:t>
            </a:r>
            <a:r>
              <a:rPr lang="en-US" altLang="zh-CN" sz="1200" dirty="0">
                <a:solidFill>
                  <a:srgbClr val="000000"/>
                </a:solidFill>
                <a:latin typeface="微软雅黑" pitchFamily="34" charset="-122"/>
                <a:ea typeface="微软雅黑" pitchFamily="34" charset="-122"/>
              </a:rPr>
              <a:t>PC</a:t>
            </a:r>
            <a:r>
              <a:rPr lang="zh-CN" altLang="en-US" sz="1200" dirty="0">
                <a:solidFill>
                  <a:srgbClr val="000000"/>
                </a:solidFill>
                <a:latin typeface="微软雅黑" pitchFamily="34" charset="-122"/>
                <a:ea typeface="微软雅黑" pitchFamily="34" charset="-122"/>
              </a:rPr>
              <a:t>端单据基础资料字段的高级过滤属性</a:t>
            </a:r>
            <a:endParaRPr lang="en-US" altLang="zh-CN" sz="1200" dirty="0">
              <a:solidFill>
                <a:srgbClr val="000000"/>
              </a:solidFill>
              <a:latin typeface="微软雅黑" pitchFamily="34" charset="-122"/>
              <a:ea typeface="微软雅黑" pitchFamily="34" charset="-122"/>
            </a:endParaRPr>
          </a:p>
          <a:p>
            <a:pPr indent="-285750" defTabSz="914400" eaLnBrk="0" fontAlgn="base" hangingPunct="0">
              <a:lnSpc>
                <a:spcPct val="120000"/>
              </a:lnSpc>
              <a:spcBef>
                <a:spcPct val="0"/>
              </a:spcBef>
              <a:spcAft>
                <a:spcPct val="0"/>
              </a:spcAft>
              <a:buClr>
                <a:srgbClr val="00B0F0"/>
              </a:buClr>
              <a:buFont typeface="Wingdings" pitchFamily="2" charset="2"/>
              <a:buChar char="n"/>
              <a:defRPr/>
            </a:pPr>
            <a:r>
              <a:rPr lang="zh-CN" altLang="en-US" sz="1200" dirty="0">
                <a:solidFill>
                  <a:srgbClr val="000000"/>
                </a:solidFill>
                <a:latin typeface="微软雅黑" pitchFamily="34" charset="-122"/>
                <a:ea typeface="微软雅黑" pitchFamily="34" charset="-122"/>
              </a:rPr>
              <a:t>支持</a:t>
            </a:r>
            <a:r>
              <a:rPr lang="en-US" altLang="zh-CN" sz="1200" dirty="0">
                <a:solidFill>
                  <a:srgbClr val="000000"/>
                </a:solidFill>
                <a:latin typeface="微软雅黑" pitchFamily="34" charset="-122"/>
                <a:ea typeface="微软雅黑" pitchFamily="34" charset="-122"/>
              </a:rPr>
              <a:t>PC</a:t>
            </a:r>
            <a:r>
              <a:rPr lang="zh-CN" altLang="en-US" sz="1200" dirty="0">
                <a:solidFill>
                  <a:srgbClr val="000000"/>
                </a:solidFill>
                <a:latin typeface="微软雅黑" pitchFamily="34" charset="-122"/>
                <a:ea typeface="微软雅黑" pitchFamily="34" charset="-122"/>
              </a:rPr>
              <a:t>端单据基础资料字段的过滤属性</a:t>
            </a:r>
            <a:endParaRPr lang="en-US" altLang="zh-CN" sz="1200" dirty="0">
              <a:solidFill>
                <a:srgbClr val="000000"/>
              </a:solidFill>
              <a:latin typeface="微软雅黑" pitchFamily="34" charset="-122"/>
              <a:ea typeface="微软雅黑" pitchFamily="34" charset="-122"/>
            </a:endParaRPr>
          </a:p>
          <a:p>
            <a:pPr indent="-285750" defTabSz="914400" eaLnBrk="0" fontAlgn="base" hangingPunct="0">
              <a:lnSpc>
                <a:spcPct val="120000"/>
              </a:lnSpc>
              <a:spcBef>
                <a:spcPct val="0"/>
              </a:spcBef>
              <a:spcAft>
                <a:spcPct val="0"/>
              </a:spcAft>
              <a:buClr>
                <a:srgbClr val="00B0F0"/>
              </a:buClr>
              <a:buFont typeface="Wingdings" pitchFamily="2" charset="2"/>
              <a:buChar char="n"/>
              <a:defRPr/>
            </a:pPr>
            <a:r>
              <a:rPr lang="zh-CN" altLang="en-US" sz="1200" dirty="0">
                <a:solidFill>
                  <a:srgbClr val="000000"/>
                </a:solidFill>
                <a:latin typeface="微软雅黑" pitchFamily="34" charset="-122"/>
                <a:ea typeface="微软雅黑" pitchFamily="34" charset="-122"/>
              </a:rPr>
              <a:t>支持</a:t>
            </a:r>
            <a:r>
              <a:rPr lang="en-US" altLang="zh-CN" sz="1200" dirty="0">
                <a:solidFill>
                  <a:srgbClr val="000000"/>
                </a:solidFill>
                <a:latin typeface="微软雅黑" pitchFamily="34" charset="-122"/>
                <a:ea typeface="微软雅黑" pitchFamily="34" charset="-122"/>
              </a:rPr>
              <a:t>PC</a:t>
            </a:r>
            <a:r>
              <a:rPr lang="zh-CN" altLang="en-US" sz="1200" dirty="0">
                <a:solidFill>
                  <a:srgbClr val="000000"/>
                </a:solidFill>
                <a:latin typeface="微软雅黑" pitchFamily="34" charset="-122"/>
                <a:ea typeface="微软雅黑" pitchFamily="34" charset="-122"/>
              </a:rPr>
              <a:t>端单据基础资料字段的数据规则</a:t>
            </a:r>
            <a:endParaRPr lang="en-US" altLang="zh-CN" sz="1200" dirty="0">
              <a:solidFill>
                <a:srgbClr val="000000"/>
              </a:solidFill>
              <a:latin typeface="微软雅黑" pitchFamily="34" charset="-122"/>
              <a:ea typeface="微软雅黑" pitchFamily="34" charset="-122"/>
            </a:endParaRPr>
          </a:p>
          <a:p>
            <a:pPr defTabSz="914400" eaLnBrk="0" fontAlgn="base" hangingPunct="0">
              <a:lnSpc>
                <a:spcPct val="120000"/>
              </a:lnSpc>
              <a:spcBef>
                <a:spcPct val="0"/>
              </a:spcBef>
              <a:spcAft>
                <a:spcPct val="0"/>
              </a:spcAft>
              <a:buClr>
                <a:srgbClr val="00B0F0"/>
              </a:buClr>
              <a:defRPr/>
            </a:pPr>
            <a:endParaRPr lang="zh-CN" altLang="en-US" dirty="0">
              <a:solidFill>
                <a:srgbClr val="000000"/>
              </a:solidFill>
              <a:latin typeface="微软雅黑" pitchFamily="34" charset="-122"/>
              <a:ea typeface="微软雅黑" pitchFamily="34" charset="-122"/>
            </a:endParaRPr>
          </a:p>
          <a:p>
            <a:pPr defTabSz="914400" eaLnBrk="0" fontAlgn="base" hangingPunct="0">
              <a:lnSpc>
                <a:spcPct val="120000"/>
              </a:lnSpc>
              <a:spcBef>
                <a:spcPct val="0"/>
              </a:spcBef>
              <a:spcAft>
                <a:spcPct val="0"/>
              </a:spcAft>
              <a:buClr>
                <a:srgbClr val="00B0F0"/>
              </a:buClr>
              <a:defRPr/>
            </a:pPr>
            <a:endParaRPr lang="zh-CN" altLang="en-US" dirty="0">
              <a:solidFill>
                <a:srgbClr val="000000"/>
              </a:solidFill>
              <a:latin typeface="微软雅黑" pitchFamily="34" charset="-122"/>
              <a:ea typeface="微软雅黑" pitchFamily="34" charset="-122"/>
            </a:endParaRPr>
          </a:p>
        </p:txBody>
      </p:sp>
    </p:spTree>
    <p:extLst>
      <p:ext uri="{BB962C8B-B14F-4D97-AF65-F5344CB8AC3E}">
        <p14:creationId xmlns:p14="http://schemas.microsoft.com/office/powerpoint/2010/main" val="103645876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z="2400" dirty="0">
                <a:latin typeface="微软雅黑" pitchFamily="34" charset="-122"/>
                <a:ea typeface="微软雅黑" pitchFamily="34" charset="-122"/>
              </a:rPr>
              <a:t>新增特性介绍</a:t>
            </a:r>
            <a:r>
              <a:rPr lang="en-US" altLang="zh-CN" sz="2400" dirty="0">
                <a:latin typeface="微软雅黑" pitchFamily="34" charset="-122"/>
                <a:ea typeface="微软雅黑" pitchFamily="34" charset="-122"/>
              </a:rPr>
              <a:t>-</a:t>
            </a:r>
            <a:r>
              <a:rPr lang="zh-CN" altLang="en-US" sz="2400" dirty="0">
                <a:latin typeface="微软雅黑" pitchFamily="34" charset="-122"/>
                <a:ea typeface="微软雅黑" pitchFamily="34" charset="-122"/>
              </a:rPr>
              <a:t>阿米巴经营</a:t>
            </a:r>
            <a:endParaRPr kumimoji="1" lang="zh-CN" altLang="en-US" sz="2400" dirty="0"/>
          </a:p>
        </p:txBody>
      </p:sp>
      <p:sp>
        <p:nvSpPr>
          <p:cNvPr id="5" name="矩形 4"/>
          <p:cNvSpPr/>
          <p:nvPr/>
        </p:nvSpPr>
        <p:spPr bwMode="auto">
          <a:xfrm>
            <a:off x="3132138" y="1113235"/>
            <a:ext cx="1223962" cy="2755106"/>
          </a:xfrm>
          <a:prstGeom prst="rect">
            <a:avLst/>
          </a:prstGeom>
          <a:noFill/>
          <a:ln w="9525" cap="flat" cmpd="sng" algn="ctr">
            <a:noFill/>
            <a:prstDash val="solid"/>
            <a:round/>
            <a:headEnd type="none" w="med" len="med"/>
            <a:tailEnd type="none" w="med" len="med"/>
          </a:ln>
          <a:effectLst>
            <a:outerShdw dist="17961" dir="2700000" algn="ctr" rotWithShape="0">
              <a:schemeClr val="bg2"/>
            </a:outerShdw>
          </a:effectLst>
        </p:spPr>
        <p:txBody>
          <a:bodyPr/>
          <a:lstStyle/>
          <a:p>
            <a:pPr marL="342900" indent="-342900">
              <a:defRPr/>
            </a:pPr>
            <a:endParaRPr lang="zh-CN" altLang="en-US">
              <a:latin typeface="宋体" pitchFamily="2" charset="-122"/>
              <a:ea typeface="宋体" pitchFamily="2" charset="-122"/>
            </a:endParaRPr>
          </a:p>
        </p:txBody>
      </p:sp>
      <p:sp>
        <p:nvSpPr>
          <p:cNvPr id="21" name="矩形 20"/>
          <p:cNvSpPr/>
          <p:nvPr/>
        </p:nvSpPr>
        <p:spPr bwMode="auto">
          <a:xfrm>
            <a:off x="205623" y="675098"/>
            <a:ext cx="2643206" cy="321469"/>
          </a:xfrm>
          <a:prstGeom prst="rect">
            <a:avLst/>
          </a:prstGeom>
          <a:solidFill>
            <a:srgbClr val="00B0F0"/>
          </a:solidFill>
          <a:ln w="9525" cap="flat" cmpd="sng" algn="ctr">
            <a:noFill/>
            <a:prstDash val="solid"/>
          </a:ln>
          <a:effectLst/>
        </p:spPr>
        <p:txBody>
          <a:bodyPr anchor="ctr"/>
          <a:lstStyle/>
          <a:p>
            <a:pPr marL="0" marR="0" lvl="0" indent="0" algn="ctr" defTabSz="914400" eaLnBrk="0" fontAlgn="base" latinLnBrk="0" hangingPunct="0">
              <a:lnSpc>
                <a:spcPct val="100000"/>
              </a:lnSpc>
              <a:spcBef>
                <a:spcPct val="0"/>
              </a:spcBef>
              <a:spcAft>
                <a:spcPct val="0"/>
              </a:spcAft>
              <a:buClrTx/>
              <a:buSzTx/>
              <a:buFont typeface="Arial" pitchFamily="34" charset="0"/>
              <a:buNone/>
              <a:tabLst/>
              <a:defRPr/>
            </a:pPr>
            <a:endParaRPr kumimoji="0" lang="zh-CN" altLang="en-US" sz="2000" b="0" i="0" u="none" strike="noStrike" kern="0" cap="none" spc="0" normalizeH="0" baseline="0" noProof="0">
              <a:ln>
                <a:noFill/>
              </a:ln>
              <a:solidFill>
                <a:srgbClr val="FFFFFF"/>
              </a:solidFill>
              <a:effectLst/>
              <a:uLnTx/>
              <a:uFillTx/>
              <a:latin typeface="微软雅黑" pitchFamily="34" charset="-122"/>
              <a:ea typeface="微软雅黑" pitchFamily="34" charset="-122"/>
              <a:cs typeface="+mn-cs"/>
            </a:endParaRPr>
          </a:p>
        </p:txBody>
      </p:sp>
      <p:sp>
        <p:nvSpPr>
          <p:cNvPr id="22" name="矩形 21"/>
          <p:cNvSpPr/>
          <p:nvPr/>
        </p:nvSpPr>
        <p:spPr bwMode="auto">
          <a:xfrm>
            <a:off x="205623" y="2734510"/>
            <a:ext cx="2643206" cy="321469"/>
          </a:xfrm>
          <a:prstGeom prst="rect">
            <a:avLst/>
          </a:prstGeom>
          <a:solidFill>
            <a:srgbClr val="00B0F0"/>
          </a:solidFill>
          <a:ln w="9525" cap="flat" cmpd="sng" algn="ctr">
            <a:noFill/>
            <a:prstDash val="solid"/>
          </a:ln>
          <a:effectLst/>
        </p:spPr>
        <p:txBody>
          <a:bodyPr anchor="ctr"/>
          <a:lstStyle/>
          <a:p>
            <a:pPr marL="0" marR="0" lvl="0" indent="0" algn="ctr" defTabSz="914400" eaLnBrk="0" fontAlgn="base" latinLnBrk="0" hangingPunct="0">
              <a:lnSpc>
                <a:spcPct val="100000"/>
              </a:lnSpc>
              <a:spcBef>
                <a:spcPct val="0"/>
              </a:spcBef>
              <a:spcAft>
                <a:spcPct val="0"/>
              </a:spcAft>
              <a:buClrTx/>
              <a:buSzTx/>
              <a:buFont typeface="Arial" pitchFamily="34" charset="0"/>
              <a:buNone/>
              <a:tabLst/>
              <a:defRPr/>
            </a:pPr>
            <a:endParaRPr kumimoji="0" lang="zh-CN" altLang="en-US" sz="2000" b="0" i="0" u="none" strike="noStrike" kern="0" cap="none" spc="0" normalizeH="0" baseline="0" noProof="0">
              <a:ln>
                <a:noFill/>
              </a:ln>
              <a:solidFill>
                <a:srgbClr val="FFFFFF"/>
              </a:solidFill>
              <a:effectLst/>
              <a:uLnTx/>
              <a:uFillTx/>
              <a:latin typeface="微软雅黑" pitchFamily="34" charset="-122"/>
              <a:ea typeface="微软雅黑" pitchFamily="34" charset="-122"/>
              <a:cs typeface="+mn-cs"/>
            </a:endParaRPr>
          </a:p>
        </p:txBody>
      </p:sp>
      <p:sp>
        <p:nvSpPr>
          <p:cNvPr id="23" name="TextBox 23"/>
          <p:cNvSpPr txBox="1">
            <a:spLocks noChangeArrowheads="1"/>
          </p:cNvSpPr>
          <p:nvPr/>
        </p:nvSpPr>
        <p:spPr bwMode="auto">
          <a:xfrm>
            <a:off x="323530" y="660301"/>
            <a:ext cx="1571625" cy="338554"/>
          </a:xfrm>
          <a:prstGeom prst="rect">
            <a:avLst/>
          </a:prstGeom>
          <a:noFill/>
          <a:ln w="9525">
            <a:noFill/>
            <a:miter lim="800000"/>
            <a:headEnd/>
            <a:tailEnd/>
          </a:ln>
        </p:spPr>
        <p:txBody>
          <a:bodyPr>
            <a:spAutoFit/>
          </a:bodyPr>
          <a:lstStyle/>
          <a:p>
            <a:pPr defTabSz="914400" eaLnBrk="0" fontAlgn="base" hangingPunct="0">
              <a:spcBef>
                <a:spcPct val="0"/>
              </a:spcBef>
              <a:spcAft>
                <a:spcPct val="0"/>
              </a:spcAft>
            </a:pPr>
            <a:r>
              <a:rPr lang="zh-CN" altLang="en-US" sz="1600" b="1" dirty="0">
                <a:solidFill>
                  <a:srgbClr val="FFFFFF"/>
                </a:solidFill>
                <a:latin typeface="微软雅黑" pitchFamily="34" charset="-122"/>
                <a:ea typeface="微软雅黑" pitchFamily="34" charset="-122"/>
              </a:rPr>
              <a:t>特性介绍</a:t>
            </a:r>
          </a:p>
        </p:txBody>
      </p:sp>
      <p:sp>
        <p:nvSpPr>
          <p:cNvPr id="24" name="TextBox 24"/>
          <p:cNvSpPr txBox="1">
            <a:spLocks noChangeArrowheads="1"/>
          </p:cNvSpPr>
          <p:nvPr/>
        </p:nvSpPr>
        <p:spPr bwMode="auto">
          <a:xfrm>
            <a:off x="348501" y="2709106"/>
            <a:ext cx="1571625" cy="338554"/>
          </a:xfrm>
          <a:prstGeom prst="rect">
            <a:avLst/>
          </a:prstGeom>
          <a:noFill/>
          <a:ln w="9525">
            <a:noFill/>
            <a:miter lim="800000"/>
            <a:headEnd/>
            <a:tailEnd/>
          </a:ln>
        </p:spPr>
        <p:txBody>
          <a:bodyPr>
            <a:spAutoFit/>
          </a:bodyPr>
          <a:lstStyle/>
          <a:p>
            <a:pPr defTabSz="914400" eaLnBrk="0" fontAlgn="base" hangingPunct="0">
              <a:spcBef>
                <a:spcPct val="0"/>
              </a:spcBef>
              <a:spcAft>
                <a:spcPct val="0"/>
              </a:spcAft>
            </a:pPr>
            <a:r>
              <a:rPr lang="zh-CN" altLang="en-US" sz="1600" b="1" dirty="0">
                <a:solidFill>
                  <a:srgbClr val="FFFFFF"/>
                </a:solidFill>
                <a:latin typeface="微软雅黑" pitchFamily="34" charset="-122"/>
                <a:ea typeface="微软雅黑" pitchFamily="34" charset="-122"/>
              </a:rPr>
              <a:t>应用场景</a:t>
            </a:r>
          </a:p>
        </p:txBody>
      </p:sp>
      <p:sp>
        <p:nvSpPr>
          <p:cNvPr id="25" name="TextBox 17"/>
          <p:cNvSpPr txBox="1">
            <a:spLocks noChangeArrowheads="1"/>
          </p:cNvSpPr>
          <p:nvPr/>
        </p:nvSpPr>
        <p:spPr bwMode="auto">
          <a:xfrm>
            <a:off x="205593" y="996542"/>
            <a:ext cx="2643236" cy="738344"/>
          </a:xfrm>
          <a:prstGeom prst="rect">
            <a:avLst/>
          </a:prstGeom>
          <a:noFill/>
          <a:ln w="9525">
            <a:noFill/>
            <a:miter lim="800000"/>
            <a:headEnd/>
            <a:tailEnd/>
          </a:ln>
        </p:spPr>
        <p:txBody>
          <a:bodyPr wrap="square">
            <a:spAutoFit/>
          </a:bodyPr>
          <a:lstStyle/>
          <a:p>
            <a:pPr indent="-285750" defTabSz="914400" eaLnBrk="0" fontAlgn="base" hangingPunct="0">
              <a:lnSpc>
                <a:spcPct val="120000"/>
              </a:lnSpc>
              <a:spcBef>
                <a:spcPct val="0"/>
              </a:spcBef>
              <a:spcAft>
                <a:spcPct val="0"/>
              </a:spcAft>
              <a:buClr>
                <a:srgbClr val="00B0F0"/>
              </a:buClr>
              <a:buFont typeface="Wingdings" pitchFamily="2" charset="2"/>
              <a:buChar char="n"/>
              <a:defRPr/>
            </a:pPr>
            <a:r>
              <a:rPr lang="zh-CN" altLang="en-US" sz="1200" dirty="0">
                <a:solidFill>
                  <a:srgbClr val="000000"/>
                </a:solidFill>
                <a:latin typeface="微软雅黑" pitchFamily="34" charset="-122"/>
                <a:ea typeface="微软雅黑" pitchFamily="34" charset="-122"/>
              </a:rPr>
              <a:t>支持阿米巴流水录入</a:t>
            </a:r>
            <a:endParaRPr lang="en-US" altLang="zh-CN" sz="1200" dirty="0">
              <a:solidFill>
                <a:srgbClr val="000000"/>
              </a:solidFill>
              <a:latin typeface="微软雅黑" pitchFamily="34" charset="-122"/>
              <a:ea typeface="微软雅黑" pitchFamily="34" charset="-122"/>
            </a:endParaRPr>
          </a:p>
          <a:p>
            <a:pPr indent="-285750" defTabSz="914400" eaLnBrk="0" fontAlgn="base" hangingPunct="0">
              <a:lnSpc>
                <a:spcPct val="120000"/>
              </a:lnSpc>
              <a:spcBef>
                <a:spcPct val="0"/>
              </a:spcBef>
              <a:spcAft>
                <a:spcPct val="0"/>
              </a:spcAft>
              <a:buClr>
                <a:srgbClr val="00B0F0"/>
              </a:buClr>
              <a:buFont typeface="Wingdings" pitchFamily="2" charset="2"/>
              <a:buChar char="n"/>
              <a:defRPr/>
            </a:pPr>
            <a:r>
              <a:rPr lang="zh-CN" altLang="en-US" sz="1200" dirty="0">
                <a:solidFill>
                  <a:srgbClr val="000000"/>
                </a:solidFill>
                <a:latin typeface="微软雅黑" pitchFamily="34" charset="-122"/>
                <a:ea typeface="微软雅黑" pitchFamily="34" charset="-122"/>
              </a:rPr>
              <a:t>支持阿米巴流程数据查询</a:t>
            </a:r>
            <a:endParaRPr lang="en-US" altLang="zh-CN" sz="1200" dirty="0">
              <a:solidFill>
                <a:srgbClr val="000000"/>
              </a:solidFill>
              <a:latin typeface="微软雅黑" pitchFamily="34" charset="-122"/>
              <a:ea typeface="微软雅黑" pitchFamily="34" charset="-122"/>
            </a:endParaRPr>
          </a:p>
          <a:p>
            <a:pPr indent="-285750" defTabSz="914400" eaLnBrk="0" fontAlgn="base" hangingPunct="0">
              <a:lnSpc>
                <a:spcPct val="120000"/>
              </a:lnSpc>
              <a:spcBef>
                <a:spcPct val="0"/>
              </a:spcBef>
              <a:spcAft>
                <a:spcPct val="0"/>
              </a:spcAft>
              <a:buClr>
                <a:srgbClr val="00B0F0"/>
              </a:buClr>
              <a:buFont typeface="Wingdings" pitchFamily="2" charset="2"/>
              <a:buChar char="n"/>
              <a:defRPr/>
            </a:pPr>
            <a:r>
              <a:rPr lang="zh-CN" altLang="en-US" sz="1200" dirty="0">
                <a:solidFill>
                  <a:srgbClr val="000000"/>
                </a:solidFill>
                <a:latin typeface="微软雅黑" pitchFamily="34" charset="-122"/>
                <a:ea typeface="微软雅黑" pitchFamily="34" charset="-122"/>
              </a:rPr>
              <a:t>支持阿米巴数据报表贡献情况</a:t>
            </a:r>
            <a:endParaRPr lang="en-US" altLang="zh-CN" sz="1200" dirty="0">
              <a:solidFill>
                <a:srgbClr val="000000"/>
              </a:solidFill>
              <a:latin typeface="微软雅黑" pitchFamily="34" charset="-122"/>
              <a:ea typeface="微软雅黑" pitchFamily="34" charset="-122"/>
            </a:endParaRPr>
          </a:p>
        </p:txBody>
      </p:sp>
      <p:sp>
        <p:nvSpPr>
          <p:cNvPr id="26" name="TextBox 18"/>
          <p:cNvSpPr txBox="1">
            <a:spLocks noChangeArrowheads="1"/>
          </p:cNvSpPr>
          <p:nvPr/>
        </p:nvSpPr>
        <p:spPr bwMode="auto">
          <a:xfrm>
            <a:off x="277061" y="3078438"/>
            <a:ext cx="2500313" cy="1624740"/>
          </a:xfrm>
          <a:prstGeom prst="rect">
            <a:avLst/>
          </a:prstGeom>
          <a:noFill/>
          <a:ln w="9525">
            <a:noFill/>
            <a:miter lim="800000"/>
            <a:headEnd/>
            <a:tailEnd/>
          </a:ln>
        </p:spPr>
        <p:txBody>
          <a:bodyPr wrap="square">
            <a:spAutoFit/>
          </a:bodyPr>
          <a:lstStyle/>
          <a:p>
            <a:pPr indent="-285750" defTabSz="914400" eaLnBrk="0" fontAlgn="base" hangingPunct="0">
              <a:lnSpc>
                <a:spcPct val="120000"/>
              </a:lnSpc>
              <a:spcBef>
                <a:spcPct val="0"/>
              </a:spcBef>
              <a:spcAft>
                <a:spcPct val="0"/>
              </a:spcAft>
              <a:buClr>
                <a:srgbClr val="00B0F0"/>
              </a:buClr>
              <a:buFont typeface="Wingdings" pitchFamily="2" charset="2"/>
              <a:buChar char="n"/>
              <a:defRPr/>
            </a:pPr>
            <a:r>
              <a:rPr lang="zh-CN" altLang="en-US" sz="1200" dirty="0">
                <a:solidFill>
                  <a:srgbClr val="000000"/>
                </a:solidFill>
                <a:latin typeface="微软雅黑" pitchFamily="34" charset="-122"/>
                <a:ea typeface="微软雅黑" pitchFamily="34" charset="-122"/>
              </a:rPr>
              <a:t>为保证报表的可分析性，需要将报表中每个报表指标数据都结构化保存，则必须将报表中的所有报表项目统一进行整理和维护，保证报表项目的唯一性，以及在同一个报表项目在多个报表中出现的重用性；</a:t>
            </a:r>
          </a:p>
        </p:txBody>
      </p:sp>
      <p:pic>
        <p:nvPicPr>
          <p:cNvPr id="27" name="图片 26">
            <a:extLst>
              <a:ext uri="{FF2B5EF4-FFF2-40B4-BE49-F238E27FC236}">
                <a16:creationId xmlns:a16="http://schemas.microsoft.com/office/drawing/2014/main" id="{25EC68A4-B185-4D81-BD67-3209DF982392}"/>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4710864" y="1393476"/>
            <a:ext cx="1430080" cy="2860160"/>
          </a:xfrm>
          <a:prstGeom prst="rect">
            <a:avLst/>
          </a:prstGeom>
          <a:ln>
            <a:noFill/>
          </a:ln>
          <a:effectLst>
            <a:outerShdw blurRad="101600" sx="101000" sy="101000" algn="ctr" rotWithShape="0">
              <a:prstClr val="black">
                <a:alpha val="40000"/>
              </a:prstClr>
            </a:outerShdw>
          </a:effectLst>
        </p:spPr>
      </p:pic>
      <p:pic>
        <p:nvPicPr>
          <p:cNvPr id="28" name="图片 27">
            <a:extLst>
              <a:ext uri="{FF2B5EF4-FFF2-40B4-BE49-F238E27FC236}">
                <a16:creationId xmlns:a16="http://schemas.microsoft.com/office/drawing/2014/main" id="{F9756733-1473-49C5-9F40-A0FA713ADB7D}"/>
              </a:ext>
            </a:extLst>
          </p:cNvPr>
          <p:cNvPicPr>
            <a:picLocks noChangeAspect="1"/>
          </p:cNvPicPr>
          <p:nvPr/>
        </p:nvPicPr>
        <p:blipFill>
          <a:blip r:embed="rId3">
            <a:extLst>
              <a:ext uri="{28A0092B-C50C-407E-A947-70E740481C1C}">
                <a14:useLocalDpi xmlns:a14="http://schemas.microsoft.com/office/drawing/2010/main"/>
              </a:ext>
            </a:extLst>
          </a:blip>
          <a:stretch>
            <a:fillRect/>
          </a:stretch>
        </p:blipFill>
        <p:spPr>
          <a:xfrm>
            <a:off x="6230660" y="1030649"/>
            <a:ext cx="1430080" cy="2860159"/>
          </a:xfrm>
          <a:prstGeom prst="rect">
            <a:avLst/>
          </a:prstGeom>
          <a:ln>
            <a:noFill/>
          </a:ln>
          <a:effectLst>
            <a:outerShdw blurRad="101600" sx="101000" sy="101000" algn="ctr" rotWithShape="0">
              <a:prstClr val="black">
                <a:alpha val="40000"/>
              </a:prstClr>
            </a:outerShdw>
          </a:effectLst>
        </p:spPr>
      </p:pic>
      <p:pic>
        <p:nvPicPr>
          <p:cNvPr id="29" name="图片 28">
            <a:extLst>
              <a:ext uri="{FF2B5EF4-FFF2-40B4-BE49-F238E27FC236}">
                <a16:creationId xmlns:a16="http://schemas.microsoft.com/office/drawing/2014/main" id="{A707800F-809D-4D73-96B1-76ADD7034E4D}"/>
              </a:ext>
            </a:extLst>
          </p:cNvPr>
          <p:cNvPicPr>
            <a:picLocks noChangeAspect="1"/>
          </p:cNvPicPr>
          <p:nvPr/>
        </p:nvPicPr>
        <p:blipFill>
          <a:blip r:embed="rId4">
            <a:extLst>
              <a:ext uri="{28A0092B-C50C-407E-A947-70E740481C1C}">
                <a14:useLocalDpi xmlns:a14="http://schemas.microsoft.com/office/drawing/2010/main"/>
              </a:ext>
            </a:extLst>
          </a:blip>
          <a:stretch>
            <a:fillRect/>
          </a:stretch>
        </p:blipFill>
        <p:spPr>
          <a:xfrm>
            <a:off x="7750456" y="1502643"/>
            <a:ext cx="1231867" cy="2463734"/>
          </a:xfrm>
          <a:prstGeom prst="rect">
            <a:avLst/>
          </a:prstGeom>
          <a:ln>
            <a:noFill/>
          </a:ln>
          <a:effectLst>
            <a:outerShdw blurRad="101600" sx="101000" sy="101000" algn="ctr" rotWithShape="0">
              <a:prstClr val="black">
                <a:alpha val="40000"/>
              </a:prstClr>
            </a:outerShdw>
          </a:effectLst>
        </p:spPr>
      </p:pic>
      <p:pic>
        <p:nvPicPr>
          <p:cNvPr id="30" name="图片 29">
            <a:extLst>
              <a:ext uri="{FF2B5EF4-FFF2-40B4-BE49-F238E27FC236}">
                <a16:creationId xmlns:a16="http://schemas.microsoft.com/office/drawing/2014/main" id="{91C16BE9-CAD5-4FFA-9601-5D2A3810ED79}"/>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3049522" y="660301"/>
            <a:ext cx="1571626" cy="2795398"/>
          </a:xfrm>
          <a:prstGeom prst="rect">
            <a:avLst/>
          </a:prstGeom>
        </p:spPr>
      </p:pic>
    </p:spTree>
    <p:extLst>
      <p:ext uri="{BB962C8B-B14F-4D97-AF65-F5344CB8AC3E}">
        <p14:creationId xmlns:p14="http://schemas.microsoft.com/office/powerpoint/2010/main" val="128396247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z="2400" dirty="0">
                <a:latin typeface="微软雅黑" pitchFamily="34" charset="-122"/>
                <a:ea typeface="微软雅黑" pitchFamily="34" charset="-122"/>
              </a:rPr>
              <a:t>新增特性介绍</a:t>
            </a:r>
            <a:r>
              <a:rPr lang="en-US" altLang="zh-CN" sz="2400" dirty="0">
                <a:latin typeface="微软雅黑" pitchFamily="34" charset="-122"/>
                <a:ea typeface="微软雅黑" pitchFamily="34" charset="-122"/>
              </a:rPr>
              <a:t>-</a:t>
            </a:r>
            <a:r>
              <a:rPr lang="zh-CN" altLang="en-US" sz="2400" dirty="0">
                <a:latin typeface="微软雅黑" pitchFamily="34" charset="-122"/>
                <a:ea typeface="微软雅黑" pitchFamily="34" charset="-122"/>
              </a:rPr>
              <a:t>星空应用管家</a:t>
            </a:r>
            <a:endParaRPr kumimoji="1" lang="zh-CN" altLang="en-US" sz="2400" dirty="0"/>
          </a:p>
        </p:txBody>
      </p:sp>
      <p:sp>
        <p:nvSpPr>
          <p:cNvPr id="5" name="矩形 4"/>
          <p:cNvSpPr/>
          <p:nvPr/>
        </p:nvSpPr>
        <p:spPr bwMode="auto">
          <a:xfrm>
            <a:off x="3132138" y="1113235"/>
            <a:ext cx="1223962" cy="2755106"/>
          </a:xfrm>
          <a:prstGeom prst="rect">
            <a:avLst/>
          </a:prstGeom>
          <a:noFill/>
          <a:ln w="9525" cap="flat" cmpd="sng" algn="ctr">
            <a:noFill/>
            <a:prstDash val="solid"/>
            <a:round/>
            <a:headEnd type="none" w="med" len="med"/>
            <a:tailEnd type="none" w="med" len="med"/>
          </a:ln>
          <a:effectLst>
            <a:outerShdw dist="17961" dir="2700000" algn="ctr" rotWithShape="0">
              <a:schemeClr val="bg2"/>
            </a:outerShdw>
          </a:effectLst>
        </p:spPr>
        <p:txBody>
          <a:bodyPr/>
          <a:lstStyle/>
          <a:p>
            <a:pPr marL="342900" indent="-342900">
              <a:defRPr/>
            </a:pPr>
            <a:endParaRPr lang="zh-CN" altLang="en-US">
              <a:latin typeface="宋体" pitchFamily="2" charset="-122"/>
              <a:ea typeface="宋体" pitchFamily="2" charset="-122"/>
            </a:endParaRPr>
          </a:p>
        </p:txBody>
      </p:sp>
      <p:sp>
        <p:nvSpPr>
          <p:cNvPr id="21" name="矩形 20"/>
          <p:cNvSpPr/>
          <p:nvPr/>
        </p:nvSpPr>
        <p:spPr bwMode="auto">
          <a:xfrm>
            <a:off x="205623" y="675098"/>
            <a:ext cx="2643206" cy="321469"/>
          </a:xfrm>
          <a:prstGeom prst="rect">
            <a:avLst/>
          </a:prstGeom>
          <a:solidFill>
            <a:srgbClr val="00B0F0"/>
          </a:solidFill>
          <a:ln w="9525" cap="flat" cmpd="sng" algn="ctr">
            <a:noFill/>
            <a:prstDash val="solid"/>
          </a:ln>
          <a:effectLst/>
        </p:spPr>
        <p:txBody>
          <a:bodyPr anchor="ctr"/>
          <a:lstStyle/>
          <a:p>
            <a:pPr marL="0" marR="0" lvl="0" indent="0" algn="ctr" defTabSz="914400" eaLnBrk="0" fontAlgn="base" latinLnBrk="0" hangingPunct="0">
              <a:lnSpc>
                <a:spcPct val="100000"/>
              </a:lnSpc>
              <a:spcBef>
                <a:spcPct val="0"/>
              </a:spcBef>
              <a:spcAft>
                <a:spcPct val="0"/>
              </a:spcAft>
              <a:buClrTx/>
              <a:buSzTx/>
              <a:buFont typeface="Arial" pitchFamily="34" charset="0"/>
              <a:buNone/>
              <a:tabLst/>
              <a:defRPr/>
            </a:pPr>
            <a:endParaRPr kumimoji="0" lang="zh-CN" altLang="en-US" sz="2000" b="0" i="0" u="none" strike="noStrike" kern="0" cap="none" spc="0" normalizeH="0" baseline="0" noProof="0">
              <a:ln>
                <a:noFill/>
              </a:ln>
              <a:solidFill>
                <a:srgbClr val="FFFFFF"/>
              </a:solidFill>
              <a:effectLst/>
              <a:uLnTx/>
              <a:uFillTx/>
              <a:latin typeface="微软雅黑" pitchFamily="34" charset="-122"/>
              <a:ea typeface="微软雅黑" pitchFamily="34" charset="-122"/>
              <a:cs typeface="+mn-cs"/>
            </a:endParaRPr>
          </a:p>
        </p:txBody>
      </p:sp>
      <p:sp>
        <p:nvSpPr>
          <p:cNvPr id="22" name="矩形 21"/>
          <p:cNvSpPr/>
          <p:nvPr/>
        </p:nvSpPr>
        <p:spPr bwMode="auto">
          <a:xfrm>
            <a:off x="205623" y="2734510"/>
            <a:ext cx="2643206" cy="321469"/>
          </a:xfrm>
          <a:prstGeom prst="rect">
            <a:avLst/>
          </a:prstGeom>
          <a:solidFill>
            <a:srgbClr val="00B0F0"/>
          </a:solidFill>
          <a:ln w="9525" cap="flat" cmpd="sng" algn="ctr">
            <a:noFill/>
            <a:prstDash val="solid"/>
          </a:ln>
          <a:effectLst/>
        </p:spPr>
        <p:txBody>
          <a:bodyPr anchor="ctr"/>
          <a:lstStyle/>
          <a:p>
            <a:pPr marL="0" marR="0" lvl="0" indent="0" algn="ctr" defTabSz="914400" eaLnBrk="0" fontAlgn="base" latinLnBrk="0" hangingPunct="0">
              <a:lnSpc>
                <a:spcPct val="100000"/>
              </a:lnSpc>
              <a:spcBef>
                <a:spcPct val="0"/>
              </a:spcBef>
              <a:spcAft>
                <a:spcPct val="0"/>
              </a:spcAft>
              <a:buClrTx/>
              <a:buSzTx/>
              <a:buFont typeface="Arial" pitchFamily="34" charset="0"/>
              <a:buNone/>
              <a:tabLst/>
              <a:defRPr/>
            </a:pPr>
            <a:endParaRPr kumimoji="0" lang="zh-CN" altLang="en-US" sz="2000" b="0" i="0" u="none" strike="noStrike" kern="0" cap="none" spc="0" normalizeH="0" baseline="0" noProof="0">
              <a:ln>
                <a:noFill/>
              </a:ln>
              <a:solidFill>
                <a:srgbClr val="FFFFFF"/>
              </a:solidFill>
              <a:effectLst/>
              <a:uLnTx/>
              <a:uFillTx/>
              <a:latin typeface="微软雅黑" pitchFamily="34" charset="-122"/>
              <a:ea typeface="微软雅黑" pitchFamily="34" charset="-122"/>
              <a:cs typeface="+mn-cs"/>
            </a:endParaRPr>
          </a:p>
        </p:txBody>
      </p:sp>
      <p:sp>
        <p:nvSpPr>
          <p:cNvPr id="23" name="TextBox 23"/>
          <p:cNvSpPr txBox="1">
            <a:spLocks noChangeArrowheads="1"/>
          </p:cNvSpPr>
          <p:nvPr/>
        </p:nvSpPr>
        <p:spPr bwMode="auto">
          <a:xfrm>
            <a:off x="323530" y="660301"/>
            <a:ext cx="1571625" cy="338554"/>
          </a:xfrm>
          <a:prstGeom prst="rect">
            <a:avLst/>
          </a:prstGeom>
          <a:noFill/>
          <a:ln w="9525">
            <a:noFill/>
            <a:miter lim="800000"/>
            <a:headEnd/>
            <a:tailEnd/>
          </a:ln>
        </p:spPr>
        <p:txBody>
          <a:bodyPr>
            <a:spAutoFit/>
          </a:bodyPr>
          <a:lstStyle/>
          <a:p>
            <a:pPr defTabSz="914400" eaLnBrk="0" fontAlgn="base" hangingPunct="0">
              <a:spcBef>
                <a:spcPct val="0"/>
              </a:spcBef>
              <a:spcAft>
                <a:spcPct val="0"/>
              </a:spcAft>
            </a:pPr>
            <a:r>
              <a:rPr lang="zh-CN" altLang="en-US" sz="1600" b="1" dirty="0">
                <a:solidFill>
                  <a:srgbClr val="FFFFFF"/>
                </a:solidFill>
                <a:latin typeface="微软雅黑" pitchFamily="34" charset="-122"/>
                <a:ea typeface="微软雅黑" pitchFamily="34" charset="-122"/>
              </a:rPr>
              <a:t>特性介绍</a:t>
            </a:r>
          </a:p>
        </p:txBody>
      </p:sp>
      <p:sp>
        <p:nvSpPr>
          <p:cNvPr id="24" name="TextBox 24"/>
          <p:cNvSpPr txBox="1">
            <a:spLocks noChangeArrowheads="1"/>
          </p:cNvSpPr>
          <p:nvPr/>
        </p:nvSpPr>
        <p:spPr bwMode="auto">
          <a:xfrm>
            <a:off x="348501" y="2709106"/>
            <a:ext cx="1571625" cy="338554"/>
          </a:xfrm>
          <a:prstGeom prst="rect">
            <a:avLst/>
          </a:prstGeom>
          <a:noFill/>
          <a:ln w="9525">
            <a:noFill/>
            <a:miter lim="800000"/>
            <a:headEnd/>
            <a:tailEnd/>
          </a:ln>
        </p:spPr>
        <p:txBody>
          <a:bodyPr>
            <a:spAutoFit/>
          </a:bodyPr>
          <a:lstStyle/>
          <a:p>
            <a:pPr defTabSz="914400" eaLnBrk="0" fontAlgn="base" hangingPunct="0">
              <a:spcBef>
                <a:spcPct val="0"/>
              </a:spcBef>
              <a:spcAft>
                <a:spcPct val="0"/>
              </a:spcAft>
            </a:pPr>
            <a:r>
              <a:rPr lang="zh-CN" altLang="en-US" sz="1600" b="1" dirty="0">
                <a:solidFill>
                  <a:srgbClr val="FFFFFF"/>
                </a:solidFill>
                <a:latin typeface="微软雅黑" pitchFamily="34" charset="-122"/>
                <a:ea typeface="微软雅黑" pitchFamily="34" charset="-122"/>
              </a:rPr>
              <a:t>应用场景</a:t>
            </a:r>
          </a:p>
        </p:txBody>
      </p:sp>
      <p:sp>
        <p:nvSpPr>
          <p:cNvPr id="25" name="TextBox 17"/>
          <p:cNvSpPr txBox="1">
            <a:spLocks noChangeArrowheads="1"/>
          </p:cNvSpPr>
          <p:nvPr/>
        </p:nvSpPr>
        <p:spPr bwMode="auto">
          <a:xfrm>
            <a:off x="205593" y="996542"/>
            <a:ext cx="2643236" cy="1181542"/>
          </a:xfrm>
          <a:prstGeom prst="rect">
            <a:avLst/>
          </a:prstGeom>
          <a:noFill/>
          <a:ln w="9525">
            <a:noFill/>
            <a:miter lim="800000"/>
            <a:headEnd/>
            <a:tailEnd/>
          </a:ln>
        </p:spPr>
        <p:txBody>
          <a:bodyPr wrap="square">
            <a:spAutoFit/>
          </a:bodyPr>
          <a:lstStyle/>
          <a:p>
            <a:pPr indent="-285750" defTabSz="914400" eaLnBrk="0" fontAlgn="base" hangingPunct="0">
              <a:lnSpc>
                <a:spcPct val="120000"/>
              </a:lnSpc>
              <a:spcBef>
                <a:spcPct val="0"/>
              </a:spcBef>
              <a:spcAft>
                <a:spcPct val="0"/>
              </a:spcAft>
              <a:buClr>
                <a:srgbClr val="00B0F0"/>
              </a:buClr>
              <a:buFont typeface="Wingdings" pitchFamily="2" charset="2"/>
              <a:buChar char="n"/>
              <a:defRPr/>
            </a:pPr>
            <a:r>
              <a:rPr lang="zh-CN" altLang="en-US" sz="1200" dirty="0">
                <a:solidFill>
                  <a:srgbClr val="000000"/>
                </a:solidFill>
                <a:latin typeface="微软雅黑" pitchFamily="34" charset="-122"/>
                <a:ea typeface="微软雅黑" pitchFamily="34" charset="-122"/>
              </a:rPr>
              <a:t>轻应用域名设置</a:t>
            </a:r>
            <a:endParaRPr lang="en-US" altLang="zh-CN" sz="1200" dirty="0">
              <a:solidFill>
                <a:srgbClr val="000000"/>
              </a:solidFill>
              <a:latin typeface="微软雅黑" pitchFamily="34" charset="-122"/>
              <a:ea typeface="微软雅黑" pitchFamily="34" charset="-122"/>
            </a:endParaRPr>
          </a:p>
          <a:p>
            <a:pPr indent="-285750" defTabSz="914400" eaLnBrk="0" fontAlgn="base" hangingPunct="0">
              <a:lnSpc>
                <a:spcPct val="120000"/>
              </a:lnSpc>
              <a:spcBef>
                <a:spcPct val="0"/>
              </a:spcBef>
              <a:spcAft>
                <a:spcPct val="0"/>
              </a:spcAft>
              <a:buClr>
                <a:srgbClr val="00B0F0"/>
              </a:buClr>
              <a:buFont typeface="Wingdings" pitchFamily="2" charset="2"/>
              <a:buChar char="n"/>
              <a:defRPr/>
            </a:pPr>
            <a:r>
              <a:rPr lang="zh-CN" altLang="en-US" sz="1200" dirty="0">
                <a:solidFill>
                  <a:srgbClr val="000000"/>
                </a:solidFill>
                <a:latin typeface="微软雅黑" pitchFamily="34" charset="-122"/>
                <a:ea typeface="微软雅黑" pitchFamily="34" charset="-122"/>
              </a:rPr>
              <a:t>轻应用许可信息查看</a:t>
            </a:r>
            <a:endParaRPr lang="en-US" altLang="zh-CN" sz="1200" dirty="0">
              <a:solidFill>
                <a:srgbClr val="000000"/>
              </a:solidFill>
              <a:latin typeface="微软雅黑" pitchFamily="34" charset="-122"/>
              <a:ea typeface="微软雅黑" pitchFamily="34" charset="-122"/>
            </a:endParaRPr>
          </a:p>
          <a:p>
            <a:pPr indent="-285750" defTabSz="914400" eaLnBrk="0" fontAlgn="base" hangingPunct="0">
              <a:lnSpc>
                <a:spcPct val="120000"/>
              </a:lnSpc>
              <a:spcBef>
                <a:spcPct val="0"/>
              </a:spcBef>
              <a:spcAft>
                <a:spcPct val="0"/>
              </a:spcAft>
              <a:buClr>
                <a:srgbClr val="00B0F0"/>
              </a:buClr>
              <a:buFont typeface="Wingdings" pitchFamily="2" charset="2"/>
              <a:buChar char="n"/>
              <a:defRPr/>
            </a:pPr>
            <a:r>
              <a:rPr lang="zh-CN" altLang="en-US" sz="1200" dirty="0">
                <a:solidFill>
                  <a:srgbClr val="000000"/>
                </a:solidFill>
                <a:latin typeface="微软雅黑" pitchFamily="34" charset="-122"/>
                <a:ea typeface="微软雅黑" pitchFamily="34" charset="-122"/>
              </a:rPr>
              <a:t>轻应用例外规则设置</a:t>
            </a:r>
            <a:endParaRPr lang="en-US" altLang="zh-CN" sz="1200" dirty="0">
              <a:solidFill>
                <a:srgbClr val="000000"/>
              </a:solidFill>
              <a:latin typeface="微软雅黑" pitchFamily="34" charset="-122"/>
              <a:ea typeface="微软雅黑" pitchFamily="34" charset="-122"/>
            </a:endParaRPr>
          </a:p>
          <a:p>
            <a:pPr indent="-285750" defTabSz="914400" eaLnBrk="0" fontAlgn="base" hangingPunct="0">
              <a:lnSpc>
                <a:spcPct val="120000"/>
              </a:lnSpc>
              <a:spcBef>
                <a:spcPct val="0"/>
              </a:spcBef>
              <a:spcAft>
                <a:spcPct val="0"/>
              </a:spcAft>
              <a:buClr>
                <a:srgbClr val="00B0F0"/>
              </a:buClr>
              <a:buFont typeface="Wingdings" pitchFamily="2" charset="2"/>
              <a:buChar char="n"/>
              <a:defRPr/>
            </a:pPr>
            <a:r>
              <a:rPr lang="zh-CN" altLang="en-US" sz="1200" dirty="0">
                <a:solidFill>
                  <a:srgbClr val="000000"/>
                </a:solidFill>
                <a:latin typeface="微软雅黑" pitchFamily="34" charset="-122"/>
                <a:ea typeface="微软雅黑" pitchFamily="34" charset="-122"/>
              </a:rPr>
              <a:t>轻应用异常信息在线诊断</a:t>
            </a:r>
            <a:endParaRPr lang="en-US" altLang="zh-CN" sz="1200" dirty="0">
              <a:solidFill>
                <a:srgbClr val="000000"/>
              </a:solidFill>
              <a:latin typeface="微软雅黑" pitchFamily="34" charset="-122"/>
              <a:ea typeface="微软雅黑" pitchFamily="34" charset="-122"/>
            </a:endParaRPr>
          </a:p>
          <a:p>
            <a:pPr indent="-285750" defTabSz="914400" eaLnBrk="0" fontAlgn="base" hangingPunct="0">
              <a:lnSpc>
                <a:spcPct val="120000"/>
              </a:lnSpc>
              <a:spcBef>
                <a:spcPct val="0"/>
              </a:spcBef>
              <a:spcAft>
                <a:spcPct val="0"/>
              </a:spcAft>
              <a:buClr>
                <a:srgbClr val="00B0F0"/>
              </a:buClr>
              <a:buFont typeface="Wingdings" pitchFamily="2" charset="2"/>
              <a:buChar char="n"/>
              <a:defRPr/>
            </a:pPr>
            <a:r>
              <a:rPr lang="zh-CN" altLang="en-US" sz="1200" dirty="0">
                <a:solidFill>
                  <a:srgbClr val="000000"/>
                </a:solidFill>
                <a:latin typeface="微软雅黑" pitchFamily="34" charset="-122"/>
                <a:ea typeface="微软雅黑" pitchFamily="34" charset="-122"/>
              </a:rPr>
              <a:t>轻应用专版设置</a:t>
            </a:r>
            <a:endParaRPr lang="en-US" altLang="zh-CN" sz="1200" dirty="0">
              <a:solidFill>
                <a:srgbClr val="000000"/>
              </a:solidFill>
              <a:latin typeface="微软雅黑" pitchFamily="34" charset="-122"/>
              <a:ea typeface="微软雅黑" pitchFamily="34" charset="-122"/>
            </a:endParaRPr>
          </a:p>
        </p:txBody>
      </p:sp>
      <p:sp>
        <p:nvSpPr>
          <p:cNvPr id="26" name="TextBox 18"/>
          <p:cNvSpPr txBox="1">
            <a:spLocks noChangeArrowheads="1"/>
          </p:cNvSpPr>
          <p:nvPr/>
        </p:nvSpPr>
        <p:spPr bwMode="auto">
          <a:xfrm>
            <a:off x="277061" y="3078438"/>
            <a:ext cx="2500313" cy="1403141"/>
          </a:xfrm>
          <a:prstGeom prst="rect">
            <a:avLst/>
          </a:prstGeom>
          <a:noFill/>
          <a:ln w="9525">
            <a:noFill/>
            <a:miter lim="800000"/>
            <a:headEnd/>
            <a:tailEnd/>
          </a:ln>
        </p:spPr>
        <p:txBody>
          <a:bodyPr wrap="square">
            <a:spAutoFit/>
          </a:bodyPr>
          <a:lstStyle/>
          <a:p>
            <a:pPr indent="-285750" defTabSz="914400" eaLnBrk="0" fontAlgn="base" hangingPunct="0">
              <a:lnSpc>
                <a:spcPct val="120000"/>
              </a:lnSpc>
              <a:spcBef>
                <a:spcPct val="0"/>
              </a:spcBef>
              <a:spcAft>
                <a:spcPct val="0"/>
              </a:spcAft>
              <a:buClr>
                <a:srgbClr val="00B0F0"/>
              </a:buClr>
              <a:buFont typeface="Wingdings" pitchFamily="2" charset="2"/>
              <a:buChar char="n"/>
              <a:defRPr/>
            </a:pPr>
            <a:r>
              <a:rPr lang="zh-CN" altLang="en-US" sz="1200" dirty="0">
                <a:solidFill>
                  <a:srgbClr val="000000"/>
                </a:solidFill>
                <a:latin typeface="微软雅黑" pitchFamily="34" charset="-122"/>
                <a:ea typeface="微软雅黑" pitchFamily="34" charset="-122"/>
              </a:rPr>
              <a:t>为了轻应用能够正常的使用，用户在打开轻应用后，需要进行配置域名与数据中心，并且对团队下的用户进行许可分配等，轻应用相关信息的在线诊断，确保轻应用正常使用</a:t>
            </a:r>
          </a:p>
        </p:txBody>
      </p:sp>
      <p:pic>
        <p:nvPicPr>
          <p:cNvPr id="14" name="Picture 3">
            <a:extLst>
              <a:ext uri="{FF2B5EF4-FFF2-40B4-BE49-F238E27FC236}">
                <a16:creationId xmlns:a16="http://schemas.microsoft.com/office/drawing/2014/main" id="{6FDFB69A-6043-42BC-A1A4-789CA094001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131530" y="402220"/>
            <a:ext cx="1659272" cy="2949016"/>
          </a:xfrm>
          <a:prstGeom prst="rect">
            <a:avLst/>
          </a:prstGeom>
          <a:ln w="9525">
            <a:solidFill>
              <a:srgbClr val="12A9D9"/>
            </a:solidFill>
            <a:miter lim="800000"/>
            <a:headEnd/>
            <a:tailEnd/>
          </a:ln>
          <a:effectLst>
            <a:outerShdw blurRad="292100" dist="139700" dir="2700000" algn="tl" rotWithShape="0">
              <a:srgbClr val="333333">
                <a:alpha val="65000"/>
              </a:srgbClr>
            </a:outerShdw>
          </a:effectLst>
          <a:extLst>
            <a:ext uri="{909E8E84-426E-40DD-AFC4-6F175D3DCCD1}">
              <a14:hiddenFill xmlns:a14="http://schemas.microsoft.com/office/drawing/2010/main">
                <a:solidFill>
                  <a:schemeClr val="accent1"/>
                </a:solidFill>
              </a14:hiddenFill>
            </a:ext>
          </a:extLst>
        </p:spPr>
      </p:pic>
      <p:pic>
        <p:nvPicPr>
          <p:cNvPr id="15" name="Picture 4">
            <a:extLst>
              <a:ext uri="{FF2B5EF4-FFF2-40B4-BE49-F238E27FC236}">
                <a16:creationId xmlns:a16="http://schemas.microsoft.com/office/drawing/2014/main" id="{34594A5D-820F-4DB1-A57C-19FBEAA4F5CD}"/>
              </a:ext>
            </a:extLst>
          </p:cNvPr>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7454531" y="158051"/>
            <a:ext cx="1554140" cy="2762915"/>
          </a:xfrm>
          <a:prstGeom prst="rect">
            <a:avLst/>
          </a:prstGeom>
          <a:ln>
            <a:solidFill>
              <a:srgbClr val="12A9D9"/>
            </a:solidFill>
          </a:ln>
          <a:effectLst>
            <a:outerShdw blurRad="292100" dist="139700" dir="2700000" algn="tl" rotWithShape="0">
              <a:srgbClr val="333333">
                <a:alpha val="65000"/>
              </a:srgbClr>
            </a:outerShdw>
          </a:effectLst>
          <a:extLst>
            <a:ext uri="{909E8E84-426E-40DD-AFC4-6F175D3DCCD1}">
              <a14:hiddenFill xmlns:a14="http://schemas.microsoft.com/office/drawing/2010/main">
                <a:solidFill>
                  <a:schemeClr val="accent1"/>
                </a:solidFill>
              </a14:hiddenFill>
            </a:ext>
          </a:extLst>
        </p:spPr>
      </p:pic>
      <p:pic>
        <p:nvPicPr>
          <p:cNvPr id="16" name="Picture 4">
            <a:extLst>
              <a:ext uri="{FF2B5EF4-FFF2-40B4-BE49-F238E27FC236}">
                <a16:creationId xmlns:a16="http://schemas.microsoft.com/office/drawing/2014/main" id="{3BA14AA9-199F-4936-B387-716C83A59884}"/>
              </a:ext>
            </a:extLst>
          </p:cNvPr>
          <p:cNvPicPr>
            <a:picLocks noChangeAspect="1" noChangeArrowheads="1"/>
          </p:cNvPicPr>
          <p:nvPr/>
        </p:nvPicPr>
        <p:blipFill>
          <a:blip r:embed="rId5" cstate="print">
            <a:extLst>
              <a:ext uri="{28A0092B-C50C-407E-A947-70E740481C1C}">
                <a14:useLocalDpi xmlns:a14="http://schemas.microsoft.com/office/drawing/2010/main" val="0"/>
              </a:ext>
            </a:extLst>
          </a:blip>
          <a:stretch>
            <a:fillRect/>
          </a:stretch>
        </p:blipFill>
        <p:spPr bwMode="auto">
          <a:xfrm>
            <a:off x="7136678" y="2073141"/>
            <a:ext cx="1658821" cy="2949016"/>
          </a:xfrm>
          <a:prstGeom prst="rect">
            <a:avLst/>
          </a:prstGeom>
          <a:ln>
            <a:solidFill>
              <a:srgbClr val="12A9D9"/>
            </a:solidFill>
          </a:ln>
          <a:effectLst>
            <a:outerShdw blurRad="292100" dist="139700" dir="2700000" algn="tl" rotWithShape="0">
              <a:srgbClr val="333333">
                <a:alpha val="65000"/>
              </a:srgbClr>
            </a:outerShdw>
          </a:effectLst>
          <a:extLst>
            <a:ext uri="{909E8E84-426E-40DD-AFC4-6F175D3DCCD1}">
              <a14:hiddenFill xmlns:a14="http://schemas.microsoft.com/office/drawing/2010/main">
                <a:solidFill>
                  <a:schemeClr val="accent1"/>
                </a:solidFill>
              </a14:hiddenFill>
            </a:ext>
          </a:extLst>
        </p:spPr>
      </p:pic>
      <p:pic>
        <p:nvPicPr>
          <p:cNvPr id="17" name="Picture 3">
            <a:extLst>
              <a:ext uri="{FF2B5EF4-FFF2-40B4-BE49-F238E27FC236}">
                <a16:creationId xmlns:a16="http://schemas.microsoft.com/office/drawing/2014/main" id="{4B98A499-E5B3-4417-B859-1A2505924F30}"/>
              </a:ext>
            </a:extLst>
          </p:cNvPr>
          <p:cNvPicPr>
            <a:picLocks noChangeAspect="1" noChangeArrowheads="1"/>
          </p:cNvPicPr>
          <p:nvPr/>
        </p:nvPicPr>
        <p:blipFill>
          <a:blip r:embed="rId6" cstate="print">
            <a:extLst>
              <a:ext uri="{28A0092B-C50C-407E-A947-70E740481C1C}">
                <a14:useLocalDpi xmlns:a14="http://schemas.microsoft.com/office/drawing/2010/main" val="0"/>
              </a:ext>
            </a:extLst>
          </a:blip>
          <a:stretch>
            <a:fillRect/>
          </a:stretch>
        </p:blipFill>
        <p:spPr bwMode="auto">
          <a:xfrm>
            <a:off x="5352428" y="1979161"/>
            <a:ext cx="1658821" cy="2949016"/>
          </a:xfrm>
          <a:prstGeom prst="rect">
            <a:avLst/>
          </a:prstGeom>
          <a:ln w="9525">
            <a:solidFill>
              <a:srgbClr val="12A9D9"/>
            </a:solidFill>
            <a:miter lim="800000"/>
            <a:headEnd/>
            <a:tailEnd/>
          </a:ln>
          <a:effectLst>
            <a:outerShdw blurRad="292100" dist="139700" dir="2700000" algn="tl" rotWithShape="0">
              <a:srgbClr val="333333">
                <a:alpha val="65000"/>
              </a:srgbClr>
            </a:outerShdw>
          </a:effectLst>
          <a:extLst>
            <a:ext uri="{909E8E84-426E-40DD-AFC4-6F175D3DCCD1}">
              <a14:hiddenFill xmlns:a14="http://schemas.microsoft.com/office/drawing/2010/main">
                <a:solidFill>
                  <a:schemeClr val="accent1"/>
                </a:solidFill>
              </a14:hiddenFill>
            </a:ext>
          </a:extLst>
        </p:spPr>
      </p:pic>
      <p:grpSp>
        <p:nvGrpSpPr>
          <p:cNvPr id="18" name="组合 17">
            <a:extLst>
              <a:ext uri="{FF2B5EF4-FFF2-40B4-BE49-F238E27FC236}">
                <a16:creationId xmlns:a16="http://schemas.microsoft.com/office/drawing/2014/main" id="{5BDA9CDC-2EFA-4762-82EC-0BF7DA2D8CFC}"/>
              </a:ext>
            </a:extLst>
          </p:cNvPr>
          <p:cNvGrpSpPr/>
          <p:nvPr/>
        </p:nvGrpSpPr>
        <p:grpSpPr>
          <a:xfrm>
            <a:off x="3241217" y="660301"/>
            <a:ext cx="1639247" cy="3083529"/>
            <a:chOff x="3431264" y="170449"/>
            <a:chExt cx="2044618" cy="3783002"/>
          </a:xfrm>
        </p:grpSpPr>
        <p:pic>
          <p:nvPicPr>
            <p:cNvPr id="19" name="Picture 2" descr="C:\Users\Administrator\Desktop\preview (2)\page-1-移动管理.png">
              <a:extLst>
                <a:ext uri="{FF2B5EF4-FFF2-40B4-BE49-F238E27FC236}">
                  <a16:creationId xmlns:a16="http://schemas.microsoft.com/office/drawing/2014/main" id="{418CCAD6-0C14-4589-8DA9-3E54883900B6}"/>
                </a:ext>
              </a:extLst>
            </p:cNvPr>
            <p:cNvPicPr>
              <a:picLocks noChangeAspect="1" noChangeArrowheads="1"/>
            </p:cNvPicPr>
            <p:nvPr/>
          </p:nvPicPr>
          <p:blipFill>
            <a:blip r:embed="rId7" cstate="print">
              <a:extLst>
                <a:ext uri="{28A0092B-C50C-407E-A947-70E740481C1C}">
                  <a14:useLocalDpi xmlns:a14="http://schemas.microsoft.com/office/drawing/2010/main" val="0"/>
                </a:ext>
              </a:extLst>
            </a:blip>
            <a:srcRect/>
            <a:stretch>
              <a:fillRect/>
            </a:stretch>
          </p:blipFill>
          <p:spPr bwMode="auto">
            <a:xfrm>
              <a:off x="3431264" y="170449"/>
              <a:ext cx="2044618" cy="3783002"/>
            </a:xfrm>
            <a:prstGeom prst="rect">
              <a:avLst/>
            </a:prstGeom>
            <a:ln>
              <a:noFill/>
            </a:ln>
            <a:effectLst>
              <a:outerShdw blurRad="292100" dist="139700" dir="2700000" algn="tl" rotWithShape="0">
                <a:srgbClr val="333333">
                  <a:alpha val="65000"/>
                </a:srgbClr>
              </a:outerShdw>
            </a:effectLst>
            <a:extLst>
              <a:ext uri="{909E8E84-426E-40DD-AFC4-6F175D3DCCD1}">
                <a14:hiddenFill xmlns:a14="http://schemas.microsoft.com/office/drawing/2010/main">
                  <a:solidFill>
                    <a:srgbClr val="FFFFFF"/>
                  </a:solidFill>
                </a14:hiddenFill>
              </a:ext>
            </a:extLst>
          </p:spPr>
        </p:pic>
        <p:pic>
          <p:nvPicPr>
            <p:cNvPr id="20" name="图片 19">
              <a:extLst>
                <a:ext uri="{FF2B5EF4-FFF2-40B4-BE49-F238E27FC236}">
                  <a16:creationId xmlns:a16="http://schemas.microsoft.com/office/drawing/2014/main" id="{2316DA8B-6F1E-47EB-9252-AFA7AD6F441D}"/>
                </a:ext>
              </a:extLst>
            </p:cNvPr>
            <p:cNvPicPr>
              <a:picLocks noChangeAspect="1"/>
            </p:cNvPicPr>
            <p:nvPr/>
          </p:nvPicPr>
          <p:blipFill>
            <a:blip r:embed="rId8"/>
            <a:stretch>
              <a:fillRect/>
            </a:stretch>
          </p:blipFill>
          <p:spPr>
            <a:xfrm>
              <a:off x="3431264" y="267833"/>
              <a:ext cx="2044618" cy="282895"/>
            </a:xfrm>
            <a:prstGeom prst="rect">
              <a:avLst/>
            </a:prstGeom>
          </p:spPr>
        </p:pic>
      </p:grpSp>
    </p:spTree>
    <p:extLst>
      <p:ext uri="{BB962C8B-B14F-4D97-AF65-F5344CB8AC3E}">
        <p14:creationId xmlns:p14="http://schemas.microsoft.com/office/powerpoint/2010/main" val="78165440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z="2400" dirty="0">
                <a:latin typeface="微软雅黑" pitchFamily="34" charset="-122"/>
                <a:ea typeface="微软雅黑" pitchFamily="34" charset="-122"/>
              </a:rPr>
              <a:t>提纲</a:t>
            </a:r>
            <a:endParaRPr kumimoji="1" lang="zh-CN" altLang="en-US" sz="2400" dirty="0">
              <a:solidFill>
                <a:srgbClr val="0080E8"/>
              </a:solidFill>
            </a:endParaRPr>
          </a:p>
        </p:txBody>
      </p:sp>
      <p:sp>
        <p:nvSpPr>
          <p:cNvPr id="5" name="TextBox 10"/>
          <p:cNvSpPr txBox="1"/>
          <p:nvPr/>
        </p:nvSpPr>
        <p:spPr>
          <a:xfrm>
            <a:off x="787687" y="1072399"/>
            <a:ext cx="3328096" cy="1559979"/>
          </a:xfrm>
          <a:prstGeom prst="rect">
            <a:avLst/>
          </a:prstGeom>
          <a:noFill/>
        </p:spPr>
        <p:txBody>
          <a:bodyPr wrap="square" rtlCol="0">
            <a:spAutoFit/>
          </a:bodyPr>
          <a:lstStyle/>
          <a:p>
            <a:pPr>
              <a:lnSpc>
                <a:spcPct val="120000"/>
              </a:lnSpc>
              <a:spcBef>
                <a:spcPct val="20000"/>
              </a:spcBef>
            </a:pPr>
            <a:r>
              <a:rPr lang="en-US" altLang="zh-CN" dirty="0">
                <a:solidFill>
                  <a:schemeClr val="bg1">
                    <a:lumMod val="75000"/>
                  </a:schemeClr>
                </a:solidFill>
                <a:latin typeface="微软雅黑" pitchFamily="34" charset="-122"/>
                <a:ea typeface="微软雅黑" pitchFamily="34" charset="-122"/>
                <a:cs typeface="Arial"/>
              </a:rPr>
              <a:t>AI</a:t>
            </a:r>
            <a:r>
              <a:rPr lang="zh-CN" altLang="en-US" dirty="0">
                <a:solidFill>
                  <a:schemeClr val="bg1">
                    <a:lumMod val="75000"/>
                  </a:schemeClr>
                </a:solidFill>
                <a:latin typeface="微软雅黑" pitchFamily="34" charset="-122"/>
                <a:ea typeface="微软雅黑" pitchFamily="34" charset="-122"/>
                <a:cs typeface="Arial"/>
              </a:rPr>
              <a:t>特性介绍</a:t>
            </a:r>
          </a:p>
          <a:p>
            <a:pPr>
              <a:lnSpc>
                <a:spcPct val="120000"/>
              </a:lnSpc>
              <a:spcBef>
                <a:spcPct val="20000"/>
              </a:spcBef>
            </a:pPr>
            <a:r>
              <a:rPr lang="zh-CN" altLang="en-US" dirty="0">
                <a:solidFill>
                  <a:schemeClr val="bg1">
                    <a:lumMod val="75000"/>
                  </a:schemeClr>
                </a:solidFill>
                <a:latin typeface="微软雅黑" pitchFamily="34" charset="-122"/>
                <a:ea typeface="微软雅黑" pitchFamily="34" charset="-122"/>
                <a:cs typeface="Arial"/>
              </a:rPr>
              <a:t>新增特性介绍</a:t>
            </a:r>
            <a:endParaRPr lang="en-US" altLang="zh-CN" dirty="0">
              <a:solidFill>
                <a:schemeClr val="bg1">
                  <a:lumMod val="75000"/>
                </a:schemeClr>
              </a:solidFill>
              <a:latin typeface="微软雅黑" pitchFamily="34" charset="-122"/>
              <a:ea typeface="微软雅黑" pitchFamily="34" charset="-122"/>
              <a:cs typeface="Arial"/>
            </a:endParaRPr>
          </a:p>
          <a:p>
            <a:pPr>
              <a:lnSpc>
                <a:spcPct val="120000"/>
              </a:lnSpc>
              <a:spcBef>
                <a:spcPct val="20000"/>
              </a:spcBef>
            </a:pPr>
            <a:r>
              <a:rPr lang="zh-CN" altLang="en-US" dirty="0">
                <a:latin typeface="微软雅黑" pitchFamily="34" charset="-122"/>
                <a:ea typeface="微软雅黑" pitchFamily="34" charset="-122"/>
                <a:cs typeface="Arial"/>
              </a:rPr>
              <a:t>后续规划</a:t>
            </a:r>
            <a:endParaRPr lang="en-US" altLang="zh-CN" dirty="0">
              <a:latin typeface="微软雅黑" pitchFamily="34" charset="-122"/>
              <a:ea typeface="微软雅黑" pitchFamily="34" charset="-122"/>
              <a:cs typeface="Arial"/>
            </a:endParaRPr>
          </a:p>
          <a:p>
            <a:pPr>
              <a:lnSpc>
                <a:spcPct val="120000"/>
              </a:lnSpc>
              <a:spcBef>
                <a:spcPct val="20000"/>
              </a:spcBef>
            </a:pPr>
            <a:r>
              <a:rPr lang="zh-CN" altLang="en-US" dirty="0">
                <a:solidFill>
                  <a:schemeClr val="bg1">
                    <a:lumMod val="75000"/>
                  </a:schemeClr>
                </a:solidFill>
                <a:latin typeface="微软雅黑" pitchFamily="34" charset="-122"/>
                <a:ea typeface="微软雅黑" pitchFamily="34" charset="-122"/>
                <a:cs typeface="Arial"/>
              </a:rPr>
              <a:t>体验方式</a:t>
            </a:r>
            <a:endParaRPr lang="en-US" altLang="zh-CN" dirty="0">
              <a:solidFill>
                <a:schemeClr val="bg1">
                  <a:lumMod val="75000"/>
                </a:schemeClr>
              </a:solidFill>
              <a:latin typeface="微软雅黑" pitchFamily="34" charset="-122"/>
              <a:ea typeface="微软雅黑" pitchFamily="34" charset="-122"/>
              <a:cs typeface="Arial"/>
            </a:endParaRPr>
          </a:p>
        </p:txBody>
      </p:sp>
    </p:spTree>
    <p:extLst>
      <p:ext uri="{BB962C8B-B14F-4D97-AF65-F5344CB8AC3E}">
        <p14:creationId xmlns:p14="http://schemas.microsoft.com/office/powerpoint/2010/main" val="10538227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z="2400" dirty="0">
                <a:latin typeface="微软雅黑" pitchFamily="34" charset="-122"/>
                <a:ea typeface="微软雅黑" pitchFamily="34" charset="-122"/>
              </a:rPr>
              <a:t>后续规划</a:t>
            </a:r>
            <a:endParaRPr kumimoji="1" lang="zh-CN" altLang="en-US" sz="2400" dirty="0"/>
          </a:p>
        </p:txBody>
      </p:sp>
      <p:sp>
        <p:nvSpPr>
          <p:cNvPr id="21" name="矩形 20"/>
          <p:cNvSpPr/>
          <p:nvPr/>
        </p:nvSpPr>
        <p:spPr bwMode="auto">
          <a:xfrm>
            <a:off x="406588" y="785630"/>
            <a:ext cx="2643206" cy="321469"/>
          </a:xfrm>
          <a:prstGeom prst="rect">
            <a:avLst/>
          </a:prstGeom>
          <a:solidFill>
            <a:srgbClr val="00B0F0"/>
          </a:solidFill>
          <a:ln w="9525" cap="flat" cmpd="sng" algn="ctr">
            <a:noFill/>
            <a:prstDash val="solid"/>
          </a:ln>
          <a:effectLst/>
        </p:spPr>
        <p:txBody>
          <a:bodyPr anchor="ctr"/>
          <a:lstStyle/>
          <a:p>
            <a:pPr marL="0" marR="0" lvl="0" indent="0" algn="ctr" defTabSz="914400" eaLnBrk="0" fontAlgn="base" latinLnBrk="0" hangingPunct="0">
              <a:lnSpc>
                <a:spcPct val="100000"/>
              </a:lnSpc>
              <a:spcBef>
                <a:spcPct val="0"/>
              </a:spcBef>
              <a:spcAft>
                <a:spcPct val="0"/>
              </a:spcAft>
              <a:buClrTx/>
              <a:buSzTx/>
              <a:buFont typeface="Arial" pitchFamily="34" charset="0"/>
              <a:buNone/>
              <a:tabLst/>
              <a:defRPr/>
            </a:pPr>
            <a:endParaRPr kumimoji="0" lang="zh-CN" altLang="en-US" sz="2000" b="0" i="0" u="none" strike="noStrike" kern="0" cap="none" spc="0" normalizeH="0" baseline="0" noProof="0">
              <a:ln>
                <a:noFill/>
              </a:ln>
              <a:solidFill>
                <a:srgbClr val="FFFFFF"/>
              </a:solidFill>
              <a:effectLst/>
              <a:uLnTx/>
              <a:uFillTx/>
              <a:latin typeface="微软雅黑" pitchFamily="34" charset="-122"/>
              <a:ea typeface="微软雅黑" pitchFamily="34" charset="-122"/>
              <a:cs typeface="+mn-cs"/>
            </a:endParaRPr>
          </a:p>
        </p:txBody>
      </p:sp>
      <p:sp>
        <p:nvSpPr>
          <p:cNvPr id="22" name="矩形 21"/>
          <p:cNvSpPr/>
          <p:nvPr/>
        </p:nvSpPr>
        <p:spPr bwMode="auto">
          <a:xfrm>
            <a:off x="376444" y="3076150"/>
            <a:ext cx="2643206" cy="321469"/>
          </a:xfrm>
          <a:prstGeom prst="rect">
            <a:avLst/>
          </a:prstGeom>
          <a:solidFill>
            <a:srgbClr val="00B0F0"/>
          </a:solidFill>
          <a:ln w="9525" cap="flat" cmpd="sng" algn="ctr">
            <a:noFill/>
            <a:prstDash val="solid"/>
          </a:ln>
          <a:effectLst/>
        </p:spPr>
        <p:txBody>
          <a:bodyPr anchor="ctr"/>
          <a:lstStyle/>
          <a:p>
            <a:pPr marL="0" marR="0" lvl="0" indent="0" algn="ctr" defTabSz="914400" eaLnBrk="0" fontAlgn="base" latinLnBrk="0" hangingPunct="0">
              <a:lnSpc>
                <a:spcPct val="100000"/>
              </a:lnSpc>
              <a:spcBef>
                <a:spcPct val="0"/>
              </a:spcBef>
              <a:spcAft>
                <a:spcPct val="0"/>
              </a:spcAft>
              <a:buClrTx/>
              <a:buSzTx/>
              <a:buFont typeface="Arial" pitchFamily="34" charset="0"/>
              <a:buNone/>
              <a:tabLst/>
              <a:defRPr/>
            </a:pPr>
            <a:endParaRPr kumimoji="0" lang="zh-CN" altLang="en-US" sz="2000" b="0" i="0" u="none" strike="noStrike" kern="0" cap="none" spc="0" normalizeH="0" baseline="0" noProof="0">
              <a:ln>
                <a:noFill/>
              </a:ln>
              <a:solidFill>
                <a:srgbClr val="FFFFFF"/>
              </a:solidFill>
              <a:effectLst/>
              <a:uLnTx/>
              <a:uFillTx/>
              <a:latin typeface="微软雅黑" pitchFamily="34" charset="-122"/>
              <a:ea typeface="微软雅黑" pitchFamily="34" charset="-122"/>
              <a:cs typeface="+mn-cs"/>
            </a:endParaRPr>
          </a:p>
        </p:txBody>
      </p:sp>
      <p:sp>
        <p:nvSpPr>
          <p:cNvPr id="23" name="TextBox 23"/>
          <p:cNvSpPr txBox="1">
            <a:spLocks noChangeArrowheads="1"/>
          </p:cNvSpPr>
          <p:nvPr/>
        </p:nvSpPr>
        <p:spPr bwMode="auto">
          <a:xfrm>
            <a:off x="524495" y="780881"/>
            <a:ext cx="1571625" cy="338554"/>
          </a:xfrm>
          <a:prstGeom prst="rect">
            <a:avLst/>
          </a:prstGeom>
          <a:noFill/>
          <a:ln w="9525">
            <a:noFill/>
            <a:miter lim="800000"/>
            <a:headEnd/>
            <a:tailEnd/>
          </a:ln>
        </p:spPr>
        <p:txBody>
          <a:bodyPr>
            <a:spAutoFit/>
          </a:bodyPr>
          <a:lstStyle/>
          <a:p>
            <a:pPr defTabSz="914400" eaLnBrk="0" fontAlgn="base" hangingPunct="0">
              <a:spcBef>
                <a:spcPct val="0"/>
              </a:spcBef>
              <a:spcAft>
                <a:spcPct val="0"/>
              </a:spcAft>
            </a:pPr>
            <a:r>
              <a:rPr lang="en-US" altLang="zh-CN" sz="1600" b="1" dirty="0">
                <a:solidFill>
                  <a:srgbClr val="FFFFFF"/>
                </a:solidFill>
                <a:latin typeface="微软雅黑" pitchFamily="34" charset="-122"/>
                <a:ea typeface="微软雅黑" pitchFamily="34" charset="-122"/>
              </a:rPr>
              <a:t>AI+</a:t>
            </a:r>
            <a:endParaRPr lang="zh-CN" altLang="en-US" sz="1600" b="1" dirty="0">
              <a:solidFill>
                <a:srgbClr val="FFFFFF"/>
              </a:solidFill>
              <a:latin typeface="微软雅黑" pitchFamily="34" charset="-122"/>
              <a:ea typeface="微软雅黑" pitchFamily="34" charset="-122"/>
            </a:endParaRPr>
          </a:p>
        </p:txBody>
      </p:sp>
      <p:sp>
        <p:nvSpPr>
          <p:cNvPr id="24" name="TextBox 24"/>
          <p:cNvSpPr txBox="1">
            <a:spLocks noChangeArrowheads="1"/>
          </p:cNvSpPr>
          <p:nvPr/>
        </p:nvSpPr>
        <p:spPr bwMode="auto">
          <a:xfrm>
            <a:off x="519322" y="3050746"/>
            <a:ext cx="1571625" cy="338554"/>
          </a:xfrm>
          <a:prstGeom prst="rect">
            <a:avLst/>
          </a:prstGeom>
          <a:noFill/>
          <a:ln w="9525">
            <a:noFill/>
            <a:miter lim="800000"/>
            <a:headEnd/>
            <a:tailEnd/>
          </a:ln>
        </p:spPr>
        <p:txBody>
          <a:bodyPr>
            <a:spAutoFit/>
          </a:bodyPr>
          <a:lstStyle/>
          <a:p>
            <a:pPr defTabSz="914400" eaLnBrk="0" fontAlgn="base" hangingPunct="0">
              <a:spcBef>
                <a:spcPct val="0"/>
              </a:spcBef>
              <a:spcAft>
                <a:spcPct val="0"/>
              </a:spcAft>
            </a:pPr>
            <a:r>
              <a:rPr lang="zh-CN" altLang="en-US" sz="1600" b="1" dirty="0">
                <a:solidFill>
                  <a:srgbClr val="FFFFFF"/>
                </a:solidFill>
                <a:latin typeface="微软雅黑" pitchFamily="34" charset="-122"/>
                <a:ea typeface="微软雅黑" pitchFamily="34" charset="-122"/>
              </a:rPr>
              <a:t>微信</a:t>
            </a:r>
            <a:r>
              <a:rPr lang="en-US" altLang="zh-CN" sz="1600" b="1" dirty="0">
                <a:solidFill>
                  <a:srgbClr val="FFFFFF"/>
                </a:solidFill>
                <a:latin typeface="微软雅黑" pitchFamily="34" charset="-122"/>
                <a:ea typeface="微软雅黑" pitchFamily="34" charset="-122"/>
              </a:rPr>
              <a:t>+</a:t>
            </a:r>
            <a:endParaRPr lang="zh-CN" altLang="en-US" sz="1600" b="1" dirty="0">
              <a:solidFill>
                <a:srgbClr val="FFFFFF"/>
              </a:solidFill>
              <a:latin typeface="微软雅黑" pitchFamily="34" charset="-122"/>
              <a:ea typeface="微软雅黑" pitchFamily="34" charset="-122"/>
            </a:endParaRPr>
          </a:p>
        </p:txBody>
      </p:sp>
      <p:sp>
        <p:nvSpPr>
          <p:cNvPr id="27" name="矩形 26">
            <a:extLst>
              <a:ext uri="{FF2B5EF4-FFF2-40B4-BE49-F238E27FC236}">
                <a16:creationId xmlns:a16="http://schemas.microsoft.com/office/drawing/2014/main" id="{355D21F0-39BA-43CC-91CF-0702AA75D17A}"/>
              </a:ext>
            </a:extLst>
          </p:cNvPr>
          <p:cNvSpPr/>
          <p:nvPr/>
        </p:nvSpPr>
        <p:spPr bwMode="auto">
          <a:xfrm>
            <a:off x="5506332" y="1817847"/>
            <a:ext cx="2643206" cy="321469"/>
          </a:xfrm>
          <a:prstGeom prst="rect">
            <a:avLst/>
          </a:prstGeom>
          <a:solidFill>
            <a:srgbClr val="00B0F0"/>
          </a:solidFill>
          <a:ln w="9525" cap="flat" cmpd="sng" algn="ctr">
            <a:noFill/>
            <a:prstDash val="solid"/>
          </a:ln>
          <a:effectLst/>
        </p:spPr>
        <p:txBody>
          <a:bodyPr anchor="ctr"/>
          <a:lstStyle/>
          <a:p>
            <a:pPr marL="0" marR="0" lvl="0" indent="0" algn="ctr" defTabSz="914400" eaLnBrk="0" fontAlgn="base" latinLnBrk="0" hangingPunct="0">
              <a:lnSpc>
                <a:spcPct val="100000"/>
              </a:lnSpc>
              <a:spcBef>
                <a:spcPct val="0"/>
              </a:spcBef>
              <a:spcAft>
                <a:spcPct val="0"/>
              </a:spcAft>
              <a:buClrTx/>
              <a:buSzTx/>
              <a:buFont typeface="Arial" pitchFamily="34" charset="0"/>
              <a:buNone/>
              <a:tabLst/>
              <a:defRPr/>
            </a:pPr>
            <a:endParaRPr kumimoji="0" lang="zh-CN" altLang="en-US" sz="2000" b="0" i="0" u="none" strike="noStrike" kern="0" cap="none" spc="0" normalizeH="0" baseline="0" noProof="0">
              <a:ln>
                <a:noFill/>
              </a:ln>
              <a:solidFill>
                <a:srgbClr val="FFFFFF"/>
              </a:solidFill>
              <a:effectLst/>
              <a:uLnTx/>
              <a:uFillTx/>
              <a:latin typeface="微软雅黑" pitchFamily="34" charset="-122"/>
              <a:ea typeface="微软雅黑" pitchFamily="34" charset="-122"/>
              <a:cs typeface="+mn-cs"/>
            </a:endParaRPr>
          </a:p>
        </p:txBody>
      </p:sp>
      <p:sp>
        <p:nvSpPr>
          <p:cNvPr id="28" name="TextBox 24">
            <a:extLst>
              <a:ext uri="{FF2B5EF4-FFF2-40B4-BE49-F238E27FC236}">
                <a16:creationId xmlns:a16="http://schemas.microsoft.com/office/drawing/2014/main" id="{77C626E5-37A0-4A8C-A709-D3E2232F7D14}"/>
              </a:ext>
            </a:extLst>
          </p:cNvPr>
          <p:cNvSpPr txBox="1">
            <a:spLocks noChangeArrowheads="1"/>
          </p:cNvSpPr>
          <p:nvPr/>
        </p:nvSpPr>
        <p:spPr bwMode="auto">
          <a:xfrm>
            <a:off x="5613016" y="1797050"/>
            <a:ext cx="1571625" cy="338554"/>
          </a:xfrm>
          <a:prstGeom prst="rect">
            <a:avLst/>
          </a:prstGeom>
          <a:noFill/>
          <a:ln w="9525">
            <a:noFill/>
            <a:miter lim="800000"/>
            <a:headEnd/>
            <a:tailEnd/>
          </a:ln>
        </p:spPr>
        <p:txBody>
          <a:bodyPr>
            <a:spAutoFit/>
          </a:bodyPr>
          <a:lstStyle/>
          <a:p>
            <a:pPr defTabSz="914400" eaLnBrk="0" fontAlgn="base" hangingPunct="0">
              <a:spcBef>
                <a:spcPct val="0"/>
              </a:spcBef>
              <a:spcAft>
                <a:spcPct val="0"/>
              </a:spcAft>
            </a:pPr>
            <a:r>
              <a:rPr lang="zh-CN" altLang="en-US" sz="1600" b="1" dirty="0">
                <a:solidFill>
                  <a:srgbClr val="FFFFFF"/>
                </a:solidFill>
                <a:latin typeface="微软雅黑" pitchFamily="34" charset="-122"/>
                <a:ea typeface="微软雅黑" pitchFamily="34" charset="-122"/>
              </a:rPr>
              <a:t>自定义</a:t>
            </a:r>
            <a:r>
              <a:rPr lang="en-US" altLang="zh-CN" sz="1600" b="1" dirty="0">
                <a:solidFill>
                  <a:srgbClr val="FFFFFF"/>
                </a:solidFill>
                <a:latin typeface="微软雅黑" pitchFamily="34" charset="-122"/>
                <a:ea typeface="微软雅黑" pitchFamily="34" charset="-122"/>
              </a:rPr>
              <a:t>+</a:t>
            </a:r>
            <a:endParaRPr lang="zh-CN" altLang="en-US" sz="1600" b="1" dirty="0">
              <a:solidFill>
                <a:srgbClr val="FFFFFF"/>
              </a:solidFill>
              <a:latin typeface="微软雅黑" pitchFamily="34" charset="-122"/>
              <a:ea typeface="微软雅黑" pitchFamily="34" charset="-122"/>
            </a:endParaRPr>
          </a:p>
        </p:txBody>
      </p:sp>
      <p:pic>
        <p:nvPicPr>
          <p:cNvPr id="4" name="图片 3">
            <a:extLst>
              <a:ext uri="{FF2B5EF4-FFF2-40B4-BE49-F238E27FC236}">
                <a16:creationId xmlns:a16="http://schemas.microsoft.com/office/drawing/2014/main" id="{851450FF-AE74-4460-8BEE-85719B2842ED}"/>
              </a:ext>
            </a:extLst>
          </p:cNvPr>
          <p:cNvPicPr>
            <a:picLocks noChangeAspect="1"/>
          </p:cNvPicPr>
          <p:nvPr/>
        </p:nvPicPr>
        <p:blipFill>
          <a:blip r:embed="rId3"/>
          <a:stretch>
            <a:fillRect/>
          </a:stretch>
        </p:blipFill>
        <p:spPr>
          <a:xfrm>
            <a:off x="809998" y="3423023"/>
            <a:ext cx="1624741" cy="1624741"/>
          </a:xfrm>
          <a:prstGeom prst="rect">
            <a:avLst/>
          </a:prstGeom>
        </p:spPr>
      </p:pic>
      <p:grpSp>
        <p:nvGrpSpPr>
          <p:cNvPr id="29" name="c2158496-6631-401a-b9ea-e1a779adf8bc" descr="本素材由iSlide™ 提供&#10;iSlide™尊重知识产权并注重保护用户享有的各项权利。郑重提醒您：&#10;iSlide™插件中提供的任何信息内容的所有权、知识产权归其原始权利人或权利受让人所有，您免费/购买获得的是信息内容的使用权，并受下述条款的约束；&#10;1. 您仅可以个人非商业用途使用该等信息内容，不可将信息内容的全部或部分用于出售，或以出租、出借、转让、分销、发布等其他任何方式供他人使用；&#10;2. 禁止在接入互联网或移动互联网的任何网站、平台、应用或程序上以任何方式为他人提供iSlide™插件资源内容的下载。&#10;The resource is supplied by iSlide™.&#10;iSlide™ respects all intellectual property rights and protects all the rights its users acquired.Solemnly remind you:&#10;The ownership and intellectual property of the resources supplied in iSlide Add-in belongs to its owner or the assignee of this ownership.you only acquired the usage of the resources supplied in iSlide Add-in, as well as respected the following restrain terms:&#10;1.You are only allowed to use such resource for personal and non-commercial aim, not allowed to use such resource or part of it for the sale; or rent, lend, transfer to others; or distribution or release it in any way.&#10;2.You are not permitted to provide the resource of iSlide Add-in in any website, platform, application access to the Internet or mobile Internet." title="iSlide™ 版权声明  COPYRIGHT NOTICE">
            <a:extLst>
              <a:ext uri="{FF2B5EF4-FFF2-40B4-BE49-F238E27FC236}">
                <a16:creationId xmlns:a16="http://schemas.microsoft.com/office/drawing/2014/main" id="{5F598F8B-059B-4437-83A8-652A6BB12E34}"/>
              </a:ext>
            </a:extLst>
          </p:cNvPr>
          <p:cNvGrpSpPr>
            <a:grpSpLocks noChangeAspect="1"/>
          </p:cNvGrpSpPr>
          <p:nvPr>
            <p:custDataLst>
              <p:tags r:id="rId1"/>
            </p:custDataLst>
          </p:nvPr>
        </p:nvGrpSpPr>
        <p:grpSpPr>
          <a:xfrm>
            <a:off x="628378" y="1286832"/>
            <a:ext cx="1951437" cy="1622503"/>
            <a:chOff x="5571839" y="1289057"/>
            <a:chExt cx="5831110" cy="4848217"/>
          </a:xfrm>
        </p:grpSpPr>
        <p:grpSp>
          <p:nvGrpSpPr>
            <p:cNvPr id="30" name="iṧľiḍe">
              <a:extLst>
                <a:ext uri="{FF2B5EF4-FFF2-40B4-BE49-F238E27FC236}">
                  <a16:creationId xmlns:a16="http://schemas.microsoft.com/office/drawing/2014/main" id="{CFB4D997-3C7E-4076-B2E4-5EE9BCBBDA46}"/>
                </a:ext>
              </a:extLst>
            </p:cNvPr>
            <p:cNvGrpSpPr/>
            <p:nvPr/>
          </p:nvGrpSpPr>
          <p:grpSpPr>
            <a:xfrm>
              <a:off x="5571839" y="1731374"/>
              <a:ext cx="2896466" cy="2255498"/>
              <a:chOff x="4814101" y="1314952"/>
              <a:chExt cx="3614505" cy="2814638"/>
            </a:xfrm>
            <a:solidFill>
              <a:schemeClr val="tx2">
                <a:lumMod val="20000"/>
                <a:lumOff val="80000"/>
              </a:schemeClr>
            </a:solidFill>
          </p:grpSpPr>
          <p:sp>
            <p:nvSpPr>
              <p:cNvPr id="172" name="íṡḷídê">
                <a:extLst>
                  <a:ext uri="{FF2B5EF4-FFF2-40B4-BE49-F238E27FC236}">
                    <a16:creationId xmlns:a16="http://schemas.microsoft.com/office/drawing/2014/main" id="{0AA0488B-F425-4C8C-9477-9633E28A824B}"/>
                  </a:ext>
                </a:extLst>
              </p:cNvPr>
              <p:cNvSpPr/>
              <p:nvPr/>
            </p:nvSpPr>
            <p:spPr bwMode="auto">
              <a:xfrm>
                <a:off x="7011500" y="1314952"/>
                <a:ext cx="246623" cy="199648"/>
              </a:xfrm>
              <a:custGeom>
                <a:avLst/>
                <a:gdLst>
                  <a:gd name="T0" fmla="*/ 77 w 77"/>
                  <a:gd name="T1" fmla="*/ 7 h 62"/>
                  <a:gd name="T2" fmla="*/ 68 w 77"/>
                  <a:gd name="T3" fmla="*/ 10 h 62"/>
                  <a:gd name="T4" fmla="*/ 75 w 77"/>
                  <a:gd name="T5" fmla="*/ 1 h 62"/>
                  <a:gd name="T6" fmla="*/ 65 w 77"/>
                  <a:gd name="T7" fmla="*/ 5 h 62"/>
                  <a:gd name="T8" fmla="*/ 53 w 77"/>
                  <a:gd name="T9" fmla="*/ 0 h 62"/>
                  <a:gd name="T10" fmla="*/ 38 w 77"/>
                  <a:gd name="T11" fmla="*/ 15 h 62"/>
                  <a:gd name="T12" fmla="*/ 38 w 77"/>
                  <a:gd name="T13" fmla="*/ 19 h 62"/>
                  <a:gd name="T14" fmla="*/ 6 w 77"/>
                  <a:gd name="T15" fmla="*/ 3 h 62"/>
                  <a:gd name="T16" fmla="*/ 3 w 77"/>
                  <a:gd name="T17" fmla="*/ 10 h 62"/>
                  <a:gd name="T18" fmla="*/ 10 w 77"/>
                  <a:gd name="T19" fmla="*/ 24 h 62"/>
                  <a:gd name="T20" fmla="*/ 3 w 77"/>
                  <a:gd name="T21" fmla="*/ 22 h 62"/>
                  <a:gd name="T22" fmla="*/ 3 w 77"/>
                  <a:gd name="T23" fmla="*/ 22 h 62"/>
                  <a:gd name="T24" fmla="*/ 16 w 77"/>
                  <a:gd name="T25" fmla="*/ 37 h 62"/>
                  <a:gd name="T26" fmla="*/ 12 w 77"/>
                  <a:gd name="T27" fmla="*/ 38 h 62"/>
                  <a:gd name="T28" fmla="*/ 9 w 77"/>
                  <a:gd name="T29" fmla="*/ 38 h 62"/>
                  <a:gd name="T30" fmla="*/ 24 w 77"/>
                  <a:gd name="T31" fmla="*/ 48 h 62"/>
                  <a:gd name="T32" fmla="*/ 4 w 77"/>
                  <a:gd name="T33" fmla="*/ 55 h 62"/>
                  <a:gd name="T34" fmla="*/ 0 w 77"/>
                  <a:gd name="T35" fmla="*/ 55 h 62"/>
                  <a:gd name="T36" fmla="*/ 24 w 77"/>
                  <a:gd name="T37" fmla="*/ 62 h 62"/>
                  <a:gd name="T38" fmla="*/ 69 w 77"/>
                  <a:gd name="T39" fmla="*/ 17 h 62"/>
                  <a:gd name="T40" fmla="*/ 69 w 77"/>
                  <a:gd name="T41" fmla="*/ 15 h 62"/>
                  <a:gd name="T42" fmla="*/ 77 w 77"/>
                  <a:gd name="T43" fmla="*/ 7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77" h="62">
                    <a:moveTo>
                      <a:pt x="77" y="7"/>
                    </a:moveTo>
                    <a:cubicBezTo>
                      <a:pt x="74" y="8"/>
                      <a:pt x="71" y="9"/>
                      <a:pt x="68" y="10"/>
                    </a:cubicBezTo>
                    <a:cubicBezTo>
                      <a:pt x="71" y="8"/>
                      <a:pt x="74" y="4"/>
                      <a:pt x="75" y="1"/>
                    </a:cubicBezTo>
                    <a:cubicBezTo>
                      <a:pt x="72" y="3"/>
                      <a:pt x="68" y="4"/>
                      <a:pt x="65" y="5"/>
                    </a:cubicBezTo>
                    <a:cubicBezTo>
                      <a:pt x="62" y="2"/>
                      <a:pt x="58" y="0"/>
                      <a:pt x="53" y="0"/>
                    </a:cubicBezTo>
                    <a:cubicBezTo>
                      <a:pt x="45" y="0"/>
                      <a:pt x="38" y="7"/>
                      <a:pt x="38" y="15"/>
                    </a:cubicBezTo>
                    <a:cubicBezTo>
                      <a:pt x="38" y="17"/>
                      <a:pt x="38" y="18"/>
                      <a:pt x="38" y="19"/>
                    </a:cubicBezTo>
                    <a:cubicBezTo>
                      <a:pt x="25" y="18"/>
                      <a:pt x="13" y="12"/>
                      <a:pt x="6" y="3"/>
                    </a:cubicBezTo>
                    <a:cubicBezTo>
                      <a:pt x="4" y="5"/>
                      <a:pt x="3" y="8"/>
                      <a:pt x="3" y="10"/>
                    </a:cubicBezTo>
                    <a:cubicBezTo>
                      <a:pt x="3" y="16"/>
                      <a:pt x="6" y="21"/>
                      <a:pt x="10" y="24"/>
                    </a:cubicBezTo>
                    <a:cubicBezTo>
                      <a:pt x="8" y="24"/>
                      <a:pt x="5" y="23"/>
                      <a:pt x="3" y="22"/>
                    </a:cubicBezTo>
                    <a:cubicBezTo>
                      <a:pt x="3" y="22"/>
                      <a:pt x="3" y="22"/>
                      <a:pt x="3" y="22"/>
                    </a:cubicBezTo>
                    <a:cubicBezTo>
                      <a:pt x="3" y="29"/>
                      <a:pt x="9" y="36"/>
                      <a:pt x="16" y="37"/>
                    </a:cubicBezTo>
                    <a:cubicBezTo>
                      <a:pt x="15" y="38"/>
                      <a:pt x="13" y="38"/>
                      <a:pt x="12" y="38"/>
                    </a:cubicBezTo>
                    <a:cubicBezTo>
                      <a:pt x="11" y="38"/>
                      <a:pt x="10" y="38"/>
                      <a:pt x="9" y="38"/>
                    </a:cubicBezTo>
                    <a:cubicBezTo>
                      <a:pt x="11" y="44"/>
                      <a:pt x="17" y="48"/>
                      <a:pt x="24" y="48"/>
                    </a:cubicBezTo>
                    <a:cubicBezTo>
                      <a:pt x="18" y="53"/>
                      <a:pt x="11" y="55"/>
                      <a:pt x="4" y="55"/>
                    </a:cubicBezTo>
                    <a:cubicBezTo>
                      <a:pt x="3" y="55"/>
                      <a:pt x="1" y="55"/>
                      <a:pt x="0" y="55"/>
                    </a:cubicBezTo>
                    <a:cubicBezTo>
                      <a:pt x="7" y="59"/>
                      <a:pt x="15" y="62"/>
                      <a:pt x="24" y="62"/>
                    </a:cubicBezTo>
                    <a:cubicBezTo>
                      <a:pt x="53" y="62"/>
                      <a:pt x="69" y="38"/>
                      <a:pt x="69" y="17"/>
                    </a:cubicBezTo>
                    <a:cubicBezTo>
                      <a:pt x="69" y="17"/>
                      <a:pt x="69" y="16"/>
                      <a:pt x="69" y="15"/>
                    </a:cubicBezTo>
                    <a:cubicBezTo>
                      <a:pt x="72" y="13"/>
                      <a:pt x="75" y="10"/>
                      <a:pt x="77" y="7"/>
                    </a:cubicBezTo>
                    <a:close/>
                  </a:path>
                </a:pathLst>
              </a:custGeom>
              <a:grpFill/>
              <a:ln>
                <a:noFill/>
              </a:ln>
            </p:spPr>
            <p:txBody>
              <a:bodyPr anchor="ctr"/>
              <a:lstStyle/>
              <a:p>
                <a:pPr algn="ctr"/>
                <a:endParaRPr/>
              </a:p>
            </p:txBody>
          </p:sp>
          <p:sp>
            <p:nvSpPr>
              <p:cNvPr id="173" name="ïṥļíḑé">
                <a:extLst>
                  <a:ext uri="{FF2B5EF4-FFF2-40B4-BE49-F238E27FC236}">
                    <a16:creationId xmlns:a16="http://schemas.microsoft.com/office/drawing/2014/main" id="{560EF680-F9AB-4C05-8FF7-093C319F0DCD}"/>
                  </a:ext>
                </a:extLst>
              </p:cNvPr>
              <p:cNvSpPr/>
              <p:nvPr/>
            </p:nvSpPr>
            <p:spPr bwMode="auto">
              <a:xfrm>
                <a:off x="7246379" y="2080266"/>
                <a:ext cx="246623" cy="246623"/>
              </a:xfrm>
              <a:custGeom>
                <a:avLst/>
                <a:gdLst>
                  <a:gd name="T0" fmla="*/ 38 w 77"/>
                  <a:gd name="T1" fmla="*/ 0 h 77"/>
                  <a:gd name="T2" fmla="*/ 0 w 77"/>
                  <a:gd name="T3" fmla="*/ 39 h 77"/>
                  <a:gd name="T4" fmla="*/ 38 w 77"/>
                  <a:gd name="T5" fmla="*/ 77 h 77"/>
                  <a:gd name="T6" fmla="*/ 77 w 77"/>
                  <a:gd name="T7" fmla="*/ 39 h 77"/>
                  <a:gd name="T8" fmla="*/ 38 w 77"/>
                  <a:gd name="T9" fmla="*/ 0 h 77"/>
                  <a:gd name="T10" fmla="*/ 24 w 77"/>
                  <a:gd name="T11" fmla="*/ 39 h 77"/>
                  <a:gd name="T12" fmla="*/ 38 w 77"/>
                  <a:gd name="T13" fmla="*/ 24 h 77"/>
                  <a:gd name="T14" fmla="*/ 53 w 77"/>
                  <a:gd name="T15" fmla="*/ 39 h 77"/>
                  <a:gd name="T16" fmla="*/ 38 w 77"/>
                  <a:gd name="T17" fmla="*/ 53 h 77"/>
                  <a:gd name="T18" fmla="*/ 24 w 77"/>
                  <a:gd name="T19" fmla="*/ 39 h 77"/>
                  <a:gd name="T20" fmla="*/ 70 w 77"/>
                  <a:gd name="T21" fmla="*/ 52 h 77"/>
                  <a:gd name="T22" fmla="*/ 70 w 77"/>
                  <a:gd name="T23" fmla="*/ 52 h 77"/>
                  <a:gd name="T24" fmla="*/ 56 w 77"/>
                  <a:gd name="T25" fmla="*/ 46 h 77"/>
                  <a:gd name="T26" fmla="*/ 58 w 77"/>
                  <a:gd name="T27" fmla="*/ 39 h 77"/>
                  <a:gd name="T28" fmla="*/ 56 w 77"/>
                  <a:gd name="T29" fmla="*/ 31 h 77"/>
                  <a:gd name="T30" fmla="*/ 66 w 77"/>
                  <a:gd name="T31" fmla="*/ 27 h 77"/>
                  <a:gd name="T32" fmla="*/ 70 w 77"/>
                  <a:gd name="T33" fmla="*/ 26 h 77"/>
                  <a:gd name="T34" fmla="*/ 72 w 77"/>
                  <a:gd name="T35" fmla="*/ 39 h 77"/>
                  <a:gd name="T36" fmla="*/ 70 w 77"/>
                  <a:gd name="T37" fmla="*/ 52 h 77"/>
                  <a:gd name="T38" fmla="*/ 51 w 77"/>
                  <a:gd name="T39" fmla="*/ 7 h 77"/>
                  <a:gd name="T40" fmla="*/ 51 w 77"/>
                  <a:gd name="T41" fmla="*/ 7 h 77"/>
                  <a:gd name="T42" fmla="*/ 51 w 77"/>
                  <a:gd name="T43" fmla="*/ 7 h 77"/>
                  <a:gd name="T44" fmla="*/ 46 w 77"/>
                  <a:gd name="T45" fmla="*/ 21 h 77"/>
                  <a:gd name="T46" fmla="*/ 38 w 77"/>
                  <a:gd name="T47" fmla="*/ 19 h 77"/>
                  <a:gd name="T48" fmla="*/ 31 w 77"/>
                  <a:gd name="T49" fmla="*/ 21 h 77"/>
                  <a:gd name="T50" fmla="*/ 28 w 77"/>
                  <a:gd name="T51" fmla="*/ 14 h 77"/>
                  <a:gd name="T52" fmla="*/ 25 w 77"/>
                  <a:gd name="T53" fmla="*/ 7 h 77"/>
                  <a:gd name="T54" fmla="*/ 38 w 77"/>
                  <a:gd name="T55" fmla="*/ 5 h 77"/>
                  <a:gd name="T56" fmla="*/ 51 w 77"/>
                  <a:gd name="T57" fmla="*/ 7 h 77"/>
                  <a:gd name="T58" fmla="*/ 7 w 77"/>
                  <a:gd name="T59" fmla="*/ 26 h 77"/>
                  <a:gd name="T60" fmla="*/ 14 w 77"/>
                  <a:gd name="T61" fmla="*/ 29 h 77"/>
                  <a:gd name="T62" fmla="*/ 20 w 77"/>
                  <a:gd name="T63" fmla="*/ 31 h 77"/>
                  <a:gd name="T64" fmla="*/ 19 w 77"/>
                  <a:gd name="T65" fmla="*/ 39 h 77"/>
                  <a:gd name="T66" fmla="*/ 20 w 77"/>
                  <a:gd name="T67" fmla="*/ 46 h 77"/>
                  <a:gd name="T68" fmla="*/ 7 w 77"/>
                  <a:gd name="T69" fmla="*/ 52 h 77"/>
                  <a:gd name="T70" fmla="*/ 4 w 77"/>
                  <a:gd name="T71" fmla="*/ 39 h 77"/>
                  <a:gd name="T72" fmla="*/ 7 w 77"/>
                  <a:gd name="T73" fmla="*/ 26 h 77"/>
                  <a:gd name="T74" fmla="*/ 25 w 77"/>
                  <a:gd name="T75" fmla="*/ 70 h 77"/>
                  <a:gd name="T76" fmla="*/ 27 w 77"/>
                  <a:gd name="T77" fmla="*/ 66 h 77"/>
                  <a:gd name="T78" fmla="*/ 31 w 77"/>
                  <a:gd name="T79" fmla="*/ 57 h 77"/>
                  <a:gd name="T80" fmla="*/ 38 w 77"/>
                  <a:gd name="T81" fmla="*/ 58 h 77"/>
                  <a:gd name="T82" fmla="*/ 46 w 77"/>
                  <a:gd name="T83" fmla="*/ 57 h 77"/>
                  <a:gd name="T84" fmla="*/ 51 w 77"/>
                  <a:gd name="T85" fmla="*/ 70 h 77"/>
                  <a:gd name="T86" fmla="*/ 51 w 77"/>
                  <a:gd name="T87" fmla="*/ 70 h 77"/>
                  <a:gd name="T88" fmla="*/ 51 w 77"/>
                  <a:gd name="T89" fmla="*/ 70 h 77"/>
                  <a:gd name="T90" fmla="*/ 38 w 77"/>
                  <a:gd name="T91" fmla="*/ 73 h 77"/>
                  <a:gd name="T92" fmla="*/ 25 w 77"/>
                  <a:gd name="T93" fmla="*/ 70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77" h="77">
                    <a:moveTo>
                      <a:pt x="38" y="0"/>
                    </a:moveTo>
                    <a:cubicBezTo>
                      <a:pt x="17" y="0"/>
                      <a:pt x="0" y="17"/>
                      <a:pt x="0" y="39"/>
                    </a:cubicBezTo>
                    <a:cubicBezTo>
                      <a:pt x="0" y="60"/>
                      <a:pt x="17" y="77"/>
                      <a:pt x="38" y="77"/>
                    </a:cubicBezTo>
                    <a:cubicBezTo>
                      <a:pt x="60" y="77"/>
                      <a:pt x="77" y="60"/>
                      <a:pt x="77" y="39"/>
                    </a:cubicBezTo>
                    <a:cubicBezTo>
                      <a:pt x="77" y="17"/>
                      <a:pt x="60" y="0"/>
                      <a:pt x="38" y="0"/>
                    </a:cubicBezTo>
                    <a:close/>
                    <a:moveTo>
                      <a:pt x="24" y="39"/>
                    </a:moveTo>
                    <a:cubicBezTo>
                      <a:pt x="24" y="31"/>
                      <a:pt x="30" y="24"/>
                      <a:pt x="38" y="24"/>
                    </a:cubicBezTo>
                    <a:cubicBezTo>
                      <a:pt x="46" y="24"/>
                      <a:pt x="53" y="31"/>
                      <a:pt x="53" y="39"/>
                    </a:cubicBezTo>
                    <a:cubicBezTo>
                      <a:pt x="53" y="47"/>
                      <a:pt x="46" y="53"/>
                      <a:pt x="38" y="53"/>
                    </a:cubicBezTo>
                    <a:cubicBezTo>
                      <a:pt x="30" y="53"/>
                      <a:pt x="24" y="47"/>
                      <a:pt x="24" y="39"/>
                    </a:cubicBezTo>
                    <a:close/>
                    <a:moveTo>
                      <a:pt x="70" y="52"/>
                    </a:moveTo>
                    <a:cubicBezTo>
                      <a:pt x="70" y="52"/>
                      <a:pt x="70" y="52"/>
                      <a:pt x="70" y="52"/>
                    </a:cubicBezTo>
                    <a:cubicBezTo>
                      <a:pt x="56" y="46"/>
                      <a:pt x="56" y="46"/>
                      <a:pt x="56" y="46"/>
                    </a:cubicBezTo>
                    <a:cubicBezTo>
                      <a:pt x="57" y="44"/>
                      <a:pt x="58" y="41"/>
                      <a:pt x="58" y="39"/>
                    </a:cubicBezTo>
                    <a:cubicBezTo>
                      <a:pt x="58" y="36"/>
                      <a:pt x="57" y="34"/>
                      <a:pt x="56" y="31"/>
                    </a:cubicBezTo>
                    <a:cubicBezTo>
                      <a:pt x="66" y="27"/>
                      <a:pt x="66" y="27"/>
                      <a:pt x="66" y="27"/>
                    </a:cubicBezTo>
                    <a:cubicBezTo>
                      <a:pt x="70" y="26"/>
                      <a:pt x="70" y="26"/>
                      <a:pt x="70" y="26"/>
                    </a:cubicBezTo>
                    <a:cubicBezTo>
                      <a:pt x="71" y="30"/>
                      <a:pt x="72" y="34"/>
                      <a:pt x="72" y="39"/>
                    </a:cubicBezTo>
                    <a:cubicBezTo>
                      <a:pt x="72" y="43"/>
                      <a:pt x="71" y="48"/>
                      <a:pt x="70" y="52"/>
                    </a:cubicBezTo>
                    <a:close/>
                    <a:moveTo>
                      <a:pt x="51" y="7"/>
                    </a:moveTo>
                    <a:cubicBezTo>
                      <a:pt x="51" y="7"/>
                      <a:pt x="51" y="7"/>
                      <a:pt x="51" y="7"/>
                    </a:cubicBezTo>
                    <a:cubicBezTo>
                      <a:pt x="51" y="7"/>
                      <a:pt x="51" y="7"/>
                      <a:pt x="51" y="7"/>
                    </a:cubicBezTo>
                    <a:cubicBezTo>
                      <a:pt x="46" y="21"/>
                      <a:pt x="46" y="21"/>
                      <a:pt x="46" y="21"/>
                    </a:cubicBezTo>
                    <a:cubicBezTo>
                      <a:pt x="43" y="20"/>
                      <a:pt x="41" y="19"/>
                      <a:pt x="38" y="19"/>
                    </a:cubicBezTo>
                    <a:cubicBezTo>
                      <a:pt x="36" y="19"/>
                      <a:pt x="33" y="20"/>
                      <a:pt x="31" y="21"/>
                    </a:cubicBezTo>
                    <a:cubicBezTo>
                      <a:pt x="28" y="14"/>
                      <a:pt x="28" y="14"/>
                      <a:pt x="28" y="14"/>
                    </a:cubicBezTo>
                    <a:cubicBezTo>
                      <a:pt x="25" y="7"/>
                      <a:pt x="25" y="7"/>
                      <a:pt x="25" y="7"/>
                    </a:cubicBezTo>
                    <a:cubicBezTo>
                      <a:pt x="29" y="6"/>
                      <a:pt x="34" y="5"/>
                      <a:pt x="38" y="5"/>
                    </a:cubicBezTo>
                    <a:cubicBezTo>
                      <a:pt x="43" y="5"/>
                      <a:pt x="47" y="6"/>
                      <a:pt x="51" y="7"/>
                    </a:cubicBezTo>
                    <a:close/>
                    <a:moveTo>
                      <a:pt x="7" y="26"/>
                    </a:moveTo>
                    <a:cubicBezTo>
                      <a:pt x="14" y="29"/>
                      <a:pt x="14" y="29"/>
                      <a:pt x="14" y="29"/>
                    </a:cubicBezTo>
                    <a:cubicBezTo>
                      <a:pt x="20" y="31"/>
                      <a:pt x="20" y="31"/>
                      <a:pt x="20" y="31"/>
                    </a:cubicBezTo>
                    <a:cubicBezTo>
                      <a:pt x="19" y="34"/>
                      <a:pt x="19" y="36"/>
                      <a:pt x="19" y="39"/>
                    </a:cubicBezTo>
                    <a:cubicBezTo>
                      <a:pt x="19" y="41"/>
                      <a:pt x="19" y="44"/>
                      <a:pt x="20" y="46"/>
                    </a:cubicBezTo>
                    <a:cubicBezTo>
                      <a:pt x="7" y="52"/>
                      <a:pt x="7" y="52"/>
                      <a:pt x="7" y="52"/>
                    </a:cubicBezTo>
                    <a:cubicBezTo>
                      <a:pt x="5" y="48"/>
                      <a:pt x="4" y="43"/>
                      <a:pt x="4" y="39"/>
                    </a:cubicBezTo>
                    <a:cubicBezTo>
                      <a:pt x="4" y="34"/>
                      <a:pt x="5" y="30"/>
                      <a:pt x="7" y="26"/>
                    </a:cubicBezTo>
                    <a:close/>
                    <a:moveTo>
                      <a:pt x="25" y="70"/>
                    </a:moveTo>
                    <a:cubicBezTo>
                      <a:pt x="27" y="66"/>
                      <a:pt x="27" y="66"/>
                      <a:pt x="27" y="66"/>
                    </a:cubicBezTo>
                    <a:cubicBezTo>
                      <a:pt x="31" y="57"/>
                      <a:pt x="31" y="57"/>
                      <a:pt x="31" y="57"/>
                    </a:cubicBezTo>
                    <a:cubicBezTo>
                      <a:pt x="33" y="58"/>
                      <a:pt x="36" y="58"/>
                      <a:pt x="38" y="58"/>
                    </a:cubicBezTo>
                    <a:cubicBezTo>
                      <a:pt x="41" y="58"/>
                      <a:pt x="43" y="58"/>
                      <a:pt x="46" y="57"/>
                    </a:cubicBezTo>
                    <a:cubicBezTo>
                      <a:pt x="51" y="70"/>
                      <a:pt x="51" y="70"/>
                      <a:pt x="51" y="70"/>
                    </a:cubicBezTo>
                    <a:cubicBezTo>
                      <a:pt x="51" y="70"/>
                      <a:pt x="51" y="70"/>
                      <a:pt x="51" y="70"/>
                    </a:cubicBezTo>
                    <a:cubicBezTo>
                      <a:pt x="51" y="70"/>
                      <a:pt x="51" y="70"/>
                      <a:pt x="51" y="70"/>
                    </a:cubicBezTo>
                    <a:cubicBezTo>
                      <a:pt x="47" y="72"/>
                      <a:pt x="43" y="73"/>
                      <a:pt x="38" y="73"/>
                    </a:cubicBezTo>
                    <a:cubicBezTo>
                      <a:pt x="34" y="73"/>
                      <a:pt x="29" y="72"/>
                      <a:pt x="25" y="70"/>
                    </a:cubicBezTo>
                    <a:close/>
                  </a:path>
                </a:pathLst>
              </a:custGeom>
              <a:grpFill/>
              <a:ln>
                <a:noFill/>
              </a:ln>
            </p:spPr>
            <p:txBody>
              <a:bodyPr anchor="ctr"/>
              <a:lstStyle/>
              <a:p>
                <a:pPr algn="ctr"/>
                <a:endParaRPr/>
              </a:p>
            </p:txBody>
          </p:sp>
          <p:sp>
            <p:nvSpPr>
              <p:cNvPr id="174" name="îşlîdè">
                <a:extLst>
                  <a:ext uri="{FF2B5EF4-FFF2-40B4-BE49-F238E27FC236}">
                    <a16:creationId xmlns:a16="http://schemas.microsoft.com/office/drawing/2014/main" id="{553B3C9D-641B-4FAE-9625-25F27DCB72BD}"/>
                  </a:ext>
                </a:extLst>
              </p:cNvPr>
              <p:cNvSpPr/>
              <p:nvPr/>
            </p:nvSpPr>
            <p:spPr bwMode="auto">
              <a:xfrm>
                <a:off x="6616120" y="2281872"/>
                <a:ext cx="211391" cy="172245"/>
              </a:xfrm>
              <a:custGeom>
                <a:avLst/>
                <a:gdLst>
                  <a:gd name="T0" fmla="*/ 66 w 66"/>
                  <a:gd name="T1" fmla="*/ 29 h 54"/>
                  <a:gd name="T2" fmla="*/ 58 w 66"/>
                  <a:gd name="T3" fmla="*/ 13 h 54"/>
                  <a:gd name="T4" fmla="*/ 46 w 66"/>
                  <a:gd name="T5" fmla="*/ 13 h 54"/>
                  <a:gd name="T6" fmla="*/ 46 w 66"/>
                  <a:gd name="T7" fmla="*/ 4 h 54"/>
                  <a:gd name="T8" fmla="*/ 42 w 66"/>
                  <a:gd name="T9" fmla="*/ 0 h 54"/>
                  <a:gd name="T10" fmla="*/ 4 w 66"/>
                  <a:gd name="T11" fmla="*/ 0 h 54"/>
                  <a:gd name="T12" fmla="*/ 0 w 66"/>
                  <a:gd name="T13" fmla="*/ 4 h 54"/>
                  <a:gd name="T14" fmla="*/ 0 w 66"/>
                  <a:gd name="T15" fmla="*/ 37 h 54"/>
                  <a:gd name="T16" fmla="*/ 4 w 66"/>
                  <a:gd name="T17" fmla="*/ 41 h 54"/>
                  <a:gd name="T18" fmla="*/ 10 w 66"/>
                  <a:gd name="T19" fmla="*/ 41 h 54"/>
                  <a:gd name="T20" fmla="*/ 9 w 66"/>
                  <a:gd name="T21" fmla="*/ 46 h 54"/>
                  <a:gd name="T22" fmla="*/ 17 w 66"/>
                  <a:gd name="T23" fmla="*/ 54 h 54"/>
                  <a:gd name="T24" fmla="*/ 25 w 66"/>
                  <a:gd name="T25" fmla="*/ 46 h 54"/>
                  <a:gd name="T26" fmla="*/ 24 w 66"/>
                  <a:gd name="T27" fmla="*/ 41 h 54"/>
                  <a:gd name="T28" fmla="*/ 47 w 66"/>
                  <a:gd name="T29" fmla="*/ 41 h 54"/>
                  <a:gd name="T30" fmla="*/ 46 w 66"/>
                  <a:gd name="T31" fmla="*/ 46 h 54"/>
                  <a:gd name="T32" fmla="*/ 54 w 66"/>
                  <a:gd name="T33" fmla="*/ 54 h 54"/>
                  <a:gd name="T34" fmla="*/ 62 w 66"/>
                  <a:gd name="T35" fmla="*/ 46 h 54"/>
                  <a:gd name="T36" fmla="*/ 61 w 66"/>
                  <a:gd name="T37" fmla="*/ 41 h 54"/>
                  <a:gd name="T38" fmla="*/ 66 w 66"/>
                  <a:gd name="T39" fmla="*/ 41 h 54"/>
                  <a:gd name="T40" fmla="*/ 66 w 66"/>
                  <a:gd name="T41" fmla="*/ 29 h 54"/>
                  <a:gd name="T42" fmla="*/ 46 w 66"/>
                  <a:gd name="T43" fmla="*/ 29 h 54"/>
                  <a:gd name="T44" fmla="*/ 46 w 66"/>
                  <a:gd name="T45" fmla="*/ 19 h 54"/>
                  <a:gd name="T46" fmla="*/ 54 w 66"/>
                  <a:gd name="T47" fmla="*/ 19 h 54"/>
                  <a:gd name="T48" fmla="*/ 59 w 66"/>
                  <a:gd name="T49" fmla="*/ 29 h 54"/>
                  <a:gd name="T50" fmla="*/ 46 w 66"/>
                  <a:gd name="T51" fmla="*/ 29 h 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66" h="54">
                    <a:moveTo>
                      <a:pt x="66" y="29"/>
                    </a:moveTo>
                    <a:cubicBezTo>
                      <a:pt x="58" y="13"/>
                      <a:pt x="58" y="13"/>
                      <a:pt x="58" y="13"/>
                    </a:cubicBezTo>
                    <a:cubicBezTo>
                      <a:pt x="46" y="13"/>
                      <a:pt x="46" y="13"/>
                      <a:pt x="46" y="13"/>
                    </a:cubicBezTo>
                    <a:cubicBezTo>
                      <a:pt x="46" y="4"/>
                      <a:pt x="46" y="4"/>
                      <a:pt x="46" y="4"/>
                    </a:cubicBezTo>
                    <a:cubicBezTo>
                      <a:pt x="46" y="2"/>
                      <a:pt x="44" y="0"/>
                      <a:pt x="42" y="0"/>
                    </a:cubicBezTo>
                    <a:cubicBezTo>
                      <a:pt x="4" y="0"/>
                      <a:pt x="4" y="0"/>
                      <a:pt x="4" y="0"/>
                    </a:cubicBezTo>
                    <a:cubicBezTo>
                      <a:pt x="2" y="0"/>
                      <a:pt x="0" y="2"/>
                      <a:pt x="0" y="4"/>
                    </a:cubicBezTo>
                    <a:cubicBezTo>
                      <a:pt x="0" y="37"/>
                      <a:pt x="0" y="37"/>
                      <a:pt x="0" y="37"/>
                    </a:cubicBezTo>
                    <a:cubicBezTo>
                      <a:pt x="4" y="41"/>
                      <a:pt x="4" y="41"/>
                      <a:pt x="4" y="41"/>
                    </a:cubicBezTo>
                    <a:cubicBezTo>
                      <a:pt x="10" y="41"/>
                      <a:pt x="10" y="41"/>
                      <a:pt x="10" y="41"/>
                    </a:cubicBezTo>
                    <a:cubicBezTo>
                      <a:pt x="9" y="43"/>
                      <a:pt x="9" y="44"/>
                      <a:pt x="9" y="46"/>
                    </a:cubicBezTo>
                    <a:cubicBezTo>
                      <a:pt x="9" y="50"/>
                      <a:pt x="12" y="54"/>
                      <a:pt x="17" y="54"/>
                    </a:cubicBezTo>
                    <a:cubicBezTo>
                      <a:pt x="21" y="54"/>
                      <a:pt x="25" y="50"/>
                      <a:pt x="25" y="46"/>
                    </a:cubicBezTo>
                    <a:cubicBezTo>
                      <a:pt x="25" y="44"/>
                      <a:pt x="25" y="43"/>
                      <a:pt x="24" y="41"/>
                    </a:cubicBezTo>
                    <a:cubicBezTo>
                      <a:pt x="47" y="41"/>
                      <a:pt x="47" y="41"/>
                      <a:pt x="47" y="41"/>
                    </a:cubicBezTo>
                    <a:cubicBezTo>
                      <a:pt x="46" y="43"/>
                      <a:pt x="46" y="44"/>
                      <a:pt x="46" y="46"/>
                    </a:cubicBezTo>
                    <a:cubicBezTo>
                      <a:pt x="46" y="50"/>
                      <a:pt x="49" y="54"/>
                      <a:pt x="54" y="54"/>
                    </a:cubicBezTo>
                    <a:cubicBezTo>
                      <a:pt x="59" y="54"/>
                      <a:pt x="62" y="50"/>
                      <a:pt x="62" y="46"/>
                    </a:cubicBezTo>
                    <a:cubicBezTo>
                      <a:pt x="62" y="44"/>
                      <a:pt x="62" y="43"/>
                      <a:pt x="61" y="41"/>
                    </a:cubicBezTo>
                    <a:cubicBezTo>
                      <a:pt x="66" y="41"/>
                      <a:pt x="66" y="41"/>
                      <a:pt x="66" y="41"/>
                    </a:cubicBezTo>
                    <a:lnTo>
                      <a:pt x="66" y="29"/>
                    </a:lnTo>
                    <a:close/>
                    <a:moveTo>
                      <a:pt x="46" y="29"/>
                    </a:moveTo>
                    <a:cubicBezTo>
                      <a:pt x="46" y="19"/>
                      <a:pt x="46" y="19"/>
                      <a:pt x="46" y="19"/>
                    </a:cubicBezTo>
                    <a:cubicBezTo>
                      <a:pt x="54" y="19"/>
                      <a:pt x="54" y="19"/>
                      <a:pt x="54" y="19"/>
                    </a:cubicBezTo>
                    <a:cubicBezTo>
                      <a:pt x="59" y="29"/>
                      <a:pt x="59" y="29"/>
                      <a:pt x="59" y="29"/>
                    </a:cubicBezTo>
                    <a:lnTo>
                      <a:pt x="46" y="29"/>
                    </a:lnTo>
                    <a:close/>
                  </a:path>
                </a:pathLst>
              </a:custGeom>
              <a:grpFill/>
              <a:ln>
                <a:noFill/>
              </a:ln>
            </p:spPr>
            <p:txBody>
              <a:bodyPr anchor="ctr"/>
              <a:lstStyle/>
              <a:p>
                <a:pPr algn="ctr"/>
                <a:endParaRPr/>
              </a:p>
            </p:txBody>
          </p:sp>
          <p:sp>
            <p:nvSpPr>
              <p:cNvPr id="175" name="ï$ḻíḓê">
                <a:extLst>
                  <a:ext uri="{FF2B5EF4-FFF2-40B4-BE49-F238E27FC236}">
                    <a16:creationId xmlns:a16="http://schemas.microsoft.com/office/drawing/2014/main" id="{A5212DD5-2F37-4B45-97C6-C2A5BBD234C0}"/>
                  </a:ext>
                </a:extLst>
              </p:cNvPr>
              <p:cNvSpPr/>
              <p:nvPr/>
            </p:nvSpPr>
            <p:spPr bwMode="auto">
              <a:xfrm>
                <a:off x="6242269" y="1630081"/>
                <a:ext cx="211391" cy="183989"/>
              </a:xfrm>
              <a:custGeom>
                <a:avLst/>
                <a:gdLst>
                  <a:gd name="T0" fmla="*/ 66 w 66"/>
                  <a:gd name="T1" fmla="*/ 19 h 58"/>
                  <a:gd name="T2" fmla="*/ 47 w 66"/>
                  <a:gd name="T3" fmla="*/ 0 h 58"/>
                  <a:gd name="T4" fmla="*/ 33 w 66"/>
                  <a:gd name="T5" fmla="*/ 6 h 58"/>
                  <a:gd name="T6" fmla="*/ 19 w 66"/>
                  <a:gd name="T7" fmla="*/ 0 h 58"/>
                  <a:gd name="T8" fmla="*/ 0 w 66"/>
                  <a:gd name="T9" fmla="*/ 19 h 58"/>
                  <a:gd name="T10" fmla="*/ 6 w 66"/>
                  <a:gd name="T11" fmla="*/ 33 h 58"/>
                  <a:gd name="T12" fmla="*/ 6 w 66"/>
                  <a:gd name="T13" fmla="*/ 33 h 58"/>
                  <a:gd name="T14" fmla="*/ 26 w 66"/>
                  <a:gd name="T15" fmla="*/ 54 h 58"/>
                  <a:gd name="T16" fmla="*/ 33 w 66"/>
                  <a:gd name="T17" fmla="*/ 58 h 58"/>
                  <a:gd name="T18" fmla="*/ 39 w 66"/>
                  <a:gd name="T19" fmla="*/ 54 h 58"/>
                  <a:gd name="T20" fmla="*/ 59 w 66"/>
                  <a:gd name="T21" fmla="*/ 33 h 58"/>
                  <a:gd name="T22" fmla="*/ 59 w 66"/>
                  <a:gd name="T23" fmla="*/ 33 h 58"/>
                  <a:gd name="T24" fmla="*/ 66 w 66"/>
                  <a:gd name="T25" fmla="*/ 19 h 58"/>
                  <a:gd name="T26" fmla="*/ 54 w 66"/>
                  <a:gd name="T27" fmla="*/ 27 h 58"/>
                  <a:gd name="T28" fmla="*/ 33 w 66"/>
                  <a:gd name="T29" fmla="*/ 48 h 58"/>
                  <a:gd name="T30" fmla="*/ 33 w 66"/>
                  <a:gd name="T31" fmla="*/ 48 h 58"/>
                  <a:gd name="T32" fmla="*/ 32 w 66"/>
                  <a:gd name="T33" fmla="*/ 48 h 58"/>
                  <a:gd name="T34" fmla="*/ 11 w 66"/>
                  <a:gd name="T35" fmla="*/ 27 h 58"/>
                  <a:gd name="T36" fmla="*/ 8 w 66"/>
                  <a:gd name="T37" fmla="*/ 19 h 58"/>
                  <a:gd name="T38" fmla="*/ 19 w 66"/>
                  <a:gd name="T39" fmla="*/ 8 h 58"/>
                  <a:gd name="T40" fmla="*/ 27 w 66"/>
                  <a:gd name="T41" fmla="*/ 12 h 58"/>
                  <a:gd name="T42" fmla="*/ 33 w 66"/>
                  <a:gd name="T43" fmla="*/ 19 h 58"/>
                  <a:gd name="T44" fmla="*/ 39 w 66"/>
                  <a:gd name="T45" fmla="*/ 12 h 58"/>
                  <a:gd name="T46" fmla="*/ 47 w 66"/>
                  <a:gd name="T47" fmla="*/ 8 h 58"/>
                  <a:gd name="T48" fmla="*/ 57 w 66"/>
                  <a:gd name="T49" fmla="*/ 19 h 58"/>
                  <a:gd name="T50" fmla="*/ 54 w 66"/>
                  <a:gd name="T51" fmla="*/ 27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66" h="58">
                    <a:moveTo>
                      <a:pt x="66" y="19"/>
                    </a:moveTo>
                    <a:cubicBezTo>
                      <a:pt x="66" y="9"/>
                      <a:pt x="57" y="0"/>
                      <a:pt x="47" y="0"/>
                    </a:cubicBezTo>
                    <a:cubicBezTo>
                      <a:pt x="41" y="0"/>
                      <a:pt x="36" y="3"/>
                      <a:pt x="33" y="6"/>
                    </a:cubicBezTo>
                    <a:cubicBezTo>
                      <a:pt x="29" y="3"/>
                      <a:pt x="24" y="0"/>
                      <a:pt x="19" y="0"/>
                    </a:cubicBezTo>
                    <a:cubicBezTo>
                      <a:pt x="8" y="0"/>
                      <a:pt x="0" y="9"/>
                      <a:pt x="0" y="19"/>
                    </a:cubicBezTo>
                    <a:cubicBezTo>
                      <a:pt x="0" y="25"/>
                      <a:pt x="2" y="30"/>
                      <a:pt x="6" y="33"/>
                    </a:cubicBezTo>
                    <a:cubicBezTo>
                      <a:pt x="6" y="33"/>
                      <a:pt x="6" y="33"/>
                      <a:pt x="6" y="33"/>
                    </a:cubicBezTo>
                    <a:cubicBezTo>
                      <a:pt x="26" y="54"/>
                      <a:pt x="26" y="54"/>
                      <a:pt x="26" y="54"/>
                    </a:cubicBezTo>
                    <a:cubicBezTo>
                      <a:pt x="28" y="56"/>
                      <a:pt x="31" y="58"/>
                      <a:pt x="33" y="58"/>
                    </a:cubicBezTo>
                    <a:cubicBezTo>
                      <a:pt x="35" y="58"/>
                      <a:pt x="37" y="56"/>
                      <a:pt x="39" y="54"/>
                    </a:cubicBezTo>
                    <a:cubicBezTo>
                      <a:pt x="59" y="33"/>
                      <a:pt x="59" y="33"/>
                      <a:pt x="59" y="33"/>
                    </a:cubicBezTo>
                    <a:cubicBezTo>
                      <a:pt x="59" y="33"/>
                      <a:pt x="59" y="33"/>
                      <a:pt x="59" y="33"/>
                    </a:cubicBezTo>
                    <a:cubicBezTo>
                      <a:pt x="63" y="30"/>
                      <a:pt x="66" y="25"/>
                      <a:pt x="66" y="19"/>
                    </a:cubicBezTo>
                    <a:close/>
                    <a:moveTo>
                      <a:pt x="54" y="27"/>
                    </a:moveTo>
                    <a:cubicBezTo>
                      <a:pt x="33" y="48"/>
                      <a:pt x="33" y="48"/>
                      <a:pt x="33" y="48"/>
                    </a:cubicBezTo>
                    <a:cubicBezTo>
                      <a:pt x="33" y="48"/>
                      <a:pt x="33" y="48"/>
                      <a:pt x="33" y="48"/>
                    </a:cubicBezTo>
                    <a:cubicBezTo>
                      <a:pt x="32" y="48"/>
                      <a:pt x="32" y="48"/>
                      <a:pt x="32" y="48"/>
                    </a:cubicBezTo>
                    <a:cubicBezTo>
                      <a:pt x="11" y="27"/>
                      <a:pt x="11" y="27"/>
                      <a:pt x="11" y="27"/>
                    </a:cubicBezTo>
                    <a:cubicBezTo>
                      <a:pt x="9" y="25"/>
                      <a:pt x="8" y="22"/>
                      <a:pt x="8" y="19"/>
                    </a:cubicBezTo>
                    <a:cubicBezTo>
                      <a:pt x="8" y="13"/>
                      <a:pt x="13" y="8"/>
                      <a:pt x="19" y="8"/>
                    </a:cubicBezTo>
                    <a:cubicBezTo>
                      <a:pt x="22" y="8"/>
                      <a:pt x="24" y="10"/>
                      <a:pt x="27" y="12"/>
                    </a:cubicBezTo>
                    <a:cubicBezTo>
                      <a:pt x="33" y="19"/>
                      <a:pt x="33" y="19"/>
                      <a:pt x="33" y="19"/>
                    </a:cubicBezTo>
                    <a:cubicBezTo>
                      <a:pt x="39" y="12"/>
                      <a:pt x="39" y="12"/>
                      <a:pt x="39" y="12"/>
                    </a:cubicBezTo>
                    <a:cubicBezTo>
                      <a:pt x="41" y="10"/>
                      <a:pt x="44" y="8"/>
                      <a:pt x="47" y="8"/>
                    </a:cubicBezTo>
                    <a:cubicBezTo>
                      <a:pt x="53" y="8"/>
                      <a:pt x="57" y="13"/>
                      <a:pt x="57" y="19"/>
                    </a:cubicBezTo>
                    <a:cubicBezTo>
                      <a:pt x="57" y="22"/>
                      <a:pt x="56" y="25"/>
                      <a:pt x="54" y="27"/>
                    </a:cubicBezTo>
                    <a:close/>
                  </a:path>
                </a:pathLst>
              </a:custGeom>
              <a:grpFill/>
              <a:ln>
                <a:noFill/>
              </a:ln>
            </p:spPr>
            <p:txBody>
              <a:bodyPr anchor="ctr"/>
              <a:lstStyle/>
              <a:p>
                <a:pPr algn="ctr"/>
                <a:endParaRPr/>
              </a:p>
            </p:txBody>
          </p:sp>
          <p:sp>
            <p:nvSpPr>
              <p:cNvPr id="176" name="iṥlíḓè">
                <a:extLst>
                  <a:ext uri="{FF2B5EF4-FFF2-40B4-BE49-F238E27FC236}">
                    <a16:creationId xmlns:a16="http://schemas.microsoft.com/office/drawing/2014/main" id="{9F3E7080-B594-4D23-9856-CB8E2EAAA8F0}"/>
                  </a:ext>
                </a:extLst>
              </p:cNvPr>
              <p:cNvSpPr/>
              <p:nvPr/>
            </p:nvSpPr>
            <p:spPr bwMode="auto">
              <a:xfrm>
                <a:off x="5806087" y="1515560"/>
                <a:ext cx="197691" cy="191818"/>
              </a:xfrm>
              <a:custGeom>
                <a:avLst/>
                <a:gdLst>
                  <a:gd name="T0" fmla="*/ 39 w 62"/>
                  <a:gd name="T1" fmla="*/ 42 h 60"/>
                  <a:gd name="T2" fmla="*/ 37 w 62"/>
                  <a:gd name="T3" fmla="*/ 38 h 60"/>
                  <a:gd name="T4" fmla="*/ 43 w 62"/>
                  <a:gd name="T5" fmla="*/ 27 h 60"/>
                  <a:gd name="T6" fmla="*/ 44 w 62"/>
                  <a:gd name="T7" fmla="*/ 19 h 60"/>
                  <a:gd name="T8" fmla="*/ 31 w 62"/>
                  <a:gd name="T9" fmla="*/ 0 h 60"/>
                  <a:gd name="T10" fmla="*/ 18 w 62"/>
                  <a:gd name="T11" fmla="*/ 19 h 60"/>
                  <a:gd name="T12" fmla="*/ 20 w 62"/>
                  <a:gd name="T13" fmla="*/ 27 h 60"/>
                  <a:gd name="T14" fmla="*/ 25 w 62"/>
                  <a:gd name="T15" fmla="*/ 38 h 60"/>
                  <a:gd name="T16" fmla="*/ 23 w 62"/>
                  <a:gd name="T17" fmla="*/ 42 h 60"/>
                  <a:gd name="T18" fmla="*/ 0 w 62"/>
                  <a:gd name="T19" fmla="*/ 60 h 60"/>
                  <a:gd name="T20" fmla="*/ 31 w 62"/>
                  <a:gd name="T21" fmla="*/ 60 h 60"/>
                  <a:gd name="T22" fmla="*/ 62 w 62"/>
                  <a:gd name="T23" fmla="*/ 60 h 60"/>
                  <a:gd name="T24" fmla="*/ 39 w 62"/>
                  <a:gd name="T25" fmla="*/ 42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2" h="60">
                    <a:moveTo>
                      <a:pt x="39" y="42"/>
                    </a:moveTo>
                    <a:cubicBezTo>
                      <a:pt x="37" y="42"/>
                      <a:pt x="37" y="38"/>
                      <a:pt x="37" y="38"/>
                    </a:cubicBezTo>
                    <a:cubicBezTo>
                      <a:pt x="37" y="38"/>
                      <a:pt x="42" y="33"/>
                      <a:pt x="43" y="27"/>
                    </a:cubicBezTo>
                    <a:cubicBezTo>
                      <a:pt x="45" y="27"/>
                      <a:pt x="47" y="21"/>
                      <a:pt x="44" y="19"/>
                    </a:cubicBezTo>
                    <a:cubicBezTo>
                      <a:pt x="44" y="16"/>
                      <a:pt x="48" y="0"/>
                      <a:pt x="31" y="0"/>
                    </a:cubicBezTo>
                    <a:cubicBezTo>
                      <a:pt x="15" y="0"/>
                      <a:pt x="18" y="16"/>
                      <a:pt x="18" y="19"/>
                    </a:cubicBezTo>
                    <a:cubicBezTo>
                      <a:pt x="15" y="21"/>
                      <a:pt x="17" y="27"/>
                      <a:pt x="20" y="27"/>
                    </a:cubicBezTo>
                    <a:cubicBezTo>
                      <a:pt x="21" y="33"/>
                      <a:pt x="25" y="38"/>
                      <a:pt x="25" y="38"/>
                    </a:cubicBezTo>
                    <a:cubicBezTo>
                      <a:pt x="25" y="38"/>
                      <a:pt x="25" y="42"/>
                      <a:pt x="23" y="42"/>
                    </a:cubicBezTo>
                    <a:cubicBezTo>
                      <a:pt x="19" y="43"/>
                      <a:pt x="0" y="51"/>
                      <a:pt x="0" y="60"/>
                    </a:cubicBezTo>
                    <a:cubicBezTo>
                      <a:pt x="31" y="60"/>
                      <a:pt x="31" y="60"/>
                      <a:pt x="31" y="60"/>
                    </a:cubicBezTo>
                    <a:cubicBezTo>
                      <a:pt x="62" y="60"/>
                      <a:pt x="62" y="60"/>
                      <a:pt x="62" y="60"/>
                    </a:cubicBezTo>
                    <a:cubicBezTo>
                      <a:pt x="62" y="51"/>
                      <a:pt x="44" y="43"/>
                      <a:pt x="39" y="42"/>
                    </a:cubicBezTo>
                    <a:close/>
                  </a:path>
                </a:pathLst>
              </a:custGeom>
              <a:grpFill/>
              <a:ln>
                <a:noFill/>
              </a:ln>
            </p:spPr>
            <p:txBody>
              <a:bodyPr anchor="ctr"/>
              <a:lstStyle/>
              <a:p>
                <a:pPr algn="ctr"/>
                <a:endParaRPr/>
              </a:p>
            </p:txBody>
          </p:sp>
          <p:sp>
            <p:nvSpPr>
              <p:cNvPr id="177" name="ïslîḑê">
                <a:extLst>
                  <a:ext uri="{FF2B5EF4-FFF2-40B4-BE49-F238E27FC236}">
                    <a16:creationId xmlns:a16="http://schemas.microsoft.com/office/drawing/2014/main" id="{8AD7FE4F-0DEE-4F3C-86D5-3A39C2F0A626}"/>
                  </a:ext>
                </a:extLst>
              </p:cNvPr>
              <p:cNvSpPr/>
              <p:nvPr/>
            </p:nvSpPr>
            <p:spPr bwMode="auto">
              <a:xfrm>
                <a:off x="6771087" y="1745564"/>
                <a:ext cx="150715" cy="150714"/>
              </a:xfrm>
              <a:custGeom>
                <a:avLst/>
                <a:gdLst>
                  <a:gd name="T0" fmla="*/ 3 w 47"/>
                  <a:gd name="T1" fmla="*/ 0 h 47"/>
                  <a:gd name="T2" fmla="*/ 21 w 47"/>
                  <a:gd name="T3" fmla="*/ 0 h 47"/>
                  <a:gd name="T4" fmla="*/ 21 w 47"/>
                  <a:gd name="T5" fmla="*/ 3 h 47"/>
                  <a:gd name="T6" fmla="*/ 3 w 47"/>
                  <a:gd name="T7" fmla="*/ 3 h 47"/>
                  <a:gd name="T8" fmla="*/ 3 w 47"/>
                  <a:gd name="T9" fmla="*/ 0 h 47"/>
                  <a:gd name="T10" fmla="*/ 26 w 47"/>
                  <a:gd name="T11" fmla="*/ 0 h 47"/>
                  <a:gd name="T12" fmla="*/ 44 w 47"/>
                  <a:gd name="T13" fmla="*/ 0 h 47"/>
                  <a:gd name="T14" fmla="*/ 44 w 47"/>
                  <a:gd name="T15" fmla="*/ 3 h 47"/>
                  <a:gd name="T16" fmla="*/ 26 w 47"/>
                  <a:gd name="T17" fmla="*/ 3 h 47"/>
                  <a:gd name="T18" fmla="*/ 26 w 47"/>
                  <a:gd name="T19" fmla="*/ 0 h 47"/>
                  <a:gd name="T20" fmla="*/ 43 w 47"/>
                  <a:gd name="T21" fmla="*/ 15 h 47"/>
                  <a:gd name="T22" fmla="*/ 41 w 47"/>
                  <a:gd name="T23" fmla="*/ 15 h 47"/>
                  <a:gd name="T24" fmla="*/ 41 w 47"/>
                  <a:gd name="T25" fmla="*/ 3 h 47"/>
                  <a:gd name="T26" fmla="*/ 29 w 47"/>
                  <a:gd name="T27" fmla="*/ 3 h 47"/>
                  <a:gd name="T28" fmla="*/ 29 w 47"/>
                  <a:gd name="T29" fmla="*/ 15 h 47"/>
                  <a:gd name="T30" fmla="*/ 18 w 47"/>
                  <a:gd name="T31" fmla="*/ 15 h 47"/>
                  <a:gd name="T32" fmla="*/ 18 w 47"/>
                  <a:gd name="T33" fmla="*/ 3 h 47"/>
                  <a:gd name="T34" fmla="*/ 6 w 47"/>
                  <a:gd name="T35" fmla="*/ 3 h 47"/>
                  <a:gd name="T36" fmla="*/ 6 w 47"/>
                  <a:gd name="T37" fmla="*/ 15 h 47"/>
                  <a:gd name="T38" fmla="*/ 4 w 47"/>
                  <a:gd name="T39" fmla="*/ 15 h 47"/>
                  <a:gd name="T40" fmla="*/ 0 w 47"/>
                  <a:gd name="T41" fmla="*/ 18 h 47"/>
                  <a:gd name="T42" fmla="*/ 0 w 47"/>
                  <a:gd name="T43" fmla="*/ 44 h 47"/>
                  <a:gd name="T44" fmla="*/ 4 w 47"/>
                  <a:gd name="T45" fmla="*/ 47 h 47"/>
                  <a:gd name="T46" fmla="*/ 17 w 47"/>
                  <a:gd name="T47" fmla="*/ 47 h 47"/>
                  <a:gd name="T48" fmla="*/ 21 w 47"/>
                  <a:gd name="T49" fmla="*/ 44 h 47"/>
                  <a:gd name="T50" fmla="*/ 21 w 47"/>
                  <a:gd name="T51" fmla="*/ 27 h 47"/>
                  <a:gd name="T52" fmla="*/ 26 w 47"/>
                  <a:gd name="T53" fmla="*/ 27 h 47"/>
                  <a:gd name="T54" fmla="*/ 26 w 47"/>
                  <a:gd name="T55" fmla="*/ 44 h 47"/>
                  <a:gd name="T56" fmla="*/ 30 w 47"/>
                  <a:gd name="T57" fmla="*/ 47 h 47"/>
                  <a:gd name="T58" fmla="*/ 43 w 47"/>
                  <a:gd name="T59" fmla="*/ 47 h 47"/>
                  <a:gd name="T60" fmla="*/ 47 w 47"/>
                  <a:gd name="T61" fmla="*/ 44 h 47"/>
                  <a:gd name="T62" fmla="*/ 47 w 47"/>
                  <a:gd name="T63" fmla="*/ 18 h 47"/>
                  <a:gd name="T64" fmla="*/ 43 w 47"/>
                  <a:gd name="T65" fmla="*/ 15 h 47"/>
                  <a:gd name="T66" fmla="*/ 16 w 47"/>
                  <a:gd name="T67" fmla="*/ 44 h 47"/>
                  <a:gd name="T68" fmla="*/ 5 w 47"/>
                  <a:gd name="T69" fmla="*/ 44 h 47"/>
                  <a:gd name="T70" fmla="*/ 3 w 47"/>
                  <a:gd name="T71" fmla="*/ 42 h 47"/>
                  <a:gd name="T72" fmla="*/ 5 w 47"/>
                  <a:gd name="T73" fmla="*/ 41 h 47"/>
                  <a:gd name="T74" fmla="*/ 16 w 47"/>
                  <a:gd name="T75" fmla="*/ 41 h 47"/>
                  <a:gd name="T76" fmla="*/ 18 w 47"/>
                  <a:gd name="T77" fmla="*/ 42 h 47"/>
                  <a:gd name="T78" fmla="*/ 16 w 47"/>
                  <a:gd name="T79" fmla="*/ 44 h 47"/>
                  <a:gd name="T80" fmla="*/ 25 w 47"/>
                  <a:gd name="T81" fmla="*/ 24 h 47"/>
                  <a:gd name="T82" fmla="*/ 22 w 47"/>
                  <a:gd name="T83" fmla="*/ 24 h 47"/>
                  <a:gd name="T84" fmla="*/ 21 w 47"/>
                  <a:gd name="T85" fmla="*/ 22 h 47"/>
                  <a:gd name="T86" fmla="*/ 22 w 47"/>
                  <a:gd name="T87" fmla="*/ 21 h 47"/>
                  <a:gd name="T88" fmla="*/ 25 w 47"/>
                  <a:gd name="T89" fmla="*/ 21 h 47"/>
                  <a:gd name="T90" fmla="*/ 26 w 47"/>
                  <a:gd name="T91" fmla="*/ 22 h 47"/>
                  <a:gd name="T92" fmla="*/ 25 w 47"/>
                  <a:gd name="T93" fmla="*/ 24 h 47"/>
                  <a:gd name="T94" fmla="*/ 42 w 47"/>
                  <a:gd name="T95" fmla="*/ 44 h 47"/>
                  <a:gd name="T96" fmla="*/ 31 w 47"/>
                  <a:gd name="T97" fmla="*/ 44 h 47"/>
                  <a:gd name="T98" fmla="*/ 29 w 47"/>
                  <a:gd name="T99" fmla="*/ 42 h 47"/>
                  <a:gd name="T100" fmla="*/ 31 w 47"/>
                  <a:gd name="T101" fmla="*/ 41 h 47"/>
                  <a:gd name="T102" fmla="*/ 42 w 47"/>
                  <a:gd name="T103" fmla="*/ 41 h 47"/>
                  <a:gd name="T104" fmla="*/ 44 w 47"/>
                  <a:gd name="T105" fmla="*/ 42 h 47"/>
                  <a:gd name="T106" fmla="*/ 42 w 47"/>
                  <a:gd name="T107" fmla="*/ 44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47" h="47">
                    <a:moveTo>
                      <a:pt x="3" y="0"/>
                    </a:moveTo>
                    <a:cubicBezTo>
                      <a:pt x="21" y="0"/>
                      <a:pt x="21" y="0"/>
                      <a:pt x="21" y="0"/>
                    </a:cubicBezTo>
                    <a:cubicBezTo>
                      <a:pt x="21" y="3"/>
                      <a:pt x="21" y="3"/>
                      <a:pt x="21" y="3"/>
                    </a:cubicBezTo>
                    <a:cubicBezTo>
                      <a:pt x="3" y="3"/>
                      <a:pt x="3" y="3"/>
                      <a:pt x="3" y="3"/>
                    </a:cubicBezTo>
                    <a:lnTo>
                      <a:pt x="3" y="0"/>
                    </a:lnTo>
                    <a:close/>
                    <a:moveTo>
                      <a:pt x="26" y="0"/>
                    </a:moveTo>
                    <a:cubicBezTo>
                      <a:pt x="44" y="0"/>
                      <a:pt x="44" y="0"/>
                      <a:pt x="44" y="0"/>
                    </a:cubicBezTo>
                    <a:cubicBezTo>
                      <a:pt x="44" y="3"/>
                      <a:pt x="44" y="3"/>
                      <a:pt x="44" y="3"/>
                    </a:cubicBezTo>
                    <a:cubicBezTo>
                      <a:pt x="26" y="3"/>
                      <a:pt x="26" y="3"/>
                      <a:pt x="26" y="3"/>
                    </a:cubicBezTo>
                    <a:lnTo>
                      <a:pt x="26" y="0"/>
                    </a:lnTo>
                    <a:close/>
                    <a:moveTo>
                      <a:pt x="43" y="15"/>
                    </a:moveTo>
                    <a:cubicBezTo>
                      <a:pt x="41" y="15"/>
                      <a:pt x="41" y="15"/>
                      <a:pt x="41" y="15"/>
                    </a:cubicBezTo>
                    <a:cubicBezTo>
                      <a:pt x="41" y="3"/>
                      <a:pt x="41" y="3"/>
                      <a:pt x="41" y="3"/>
                    </a:cubicBezTo>
                    <a:cubicBezTo>
                      <a:pt x="29" y="3"/>
                      <a:pt x="29" y="3"/>
                      <a:pt x="29" y="3"/>
                    </a:cubicBezTo>
                    <a:cubicBezTo>
                      <a:pt x="29" y="15"/>
                      <a:pt x="29" y="15"/>
                      <a:pt x="29" y="15"/>
                    </a:cubicBezTo>
                    <a:cubicBezTo>
                      <a:pt x="18" y="15"/>
                      <a:pt x="18" y="15"/>
                      <a:pt x="18" y="15"/>
                    </a:cubicBezTo>
                    <a:cubicBezTo>
                      <a:pt x="18" y="3"/>
                      <a:pt x="18" y="3"/>
                      <a:pt x="18" y="3"/>
                    </a:cubicBezTo>
                    <a:cubicBezTo>
                      <a:pt x="6" y="3"/>
                      <a:pt x="6" y="3"/>
                      <a:pt x="6" y="3"/>
                    </a:cubicBezTo>
                    <a:cubicBezTo>
                      <a:pt x="6" y="15"/>
                      <a:pt x="6" y="15"/>
                      <a:pt x="6" y="15"/>
                    </a:cubicBezTo>
                    <a:cubicBezTo>
                      <a:pt x="4" y="15"/>
                      <a:pt x="4" y="15"/>
                      <a:pt x="4" y="15"/>
                    </a:cubicBezTo>
                    <a:cubicBezTo>
                      <a:pt x="2" y="15"/>
                      <a:pt x="0" y="16"/>
                      <a:pt x="0" y="18"/>
                    </a:cubicBezTo>
                    <a:cubicBezTo>
                      <a:pt x="0" y="44"/>
                      <a:pt x="0" y="44"/>
                      <a:pt x="0" y="44"/>
                    </a:cubicBezTo>
                    <a:cubicBezTo>
                      <a:pt x="0" y="45"/>
                      <a:pt x="2" y="47"/>
                      <a:pt x="4" y="47"/>
                    </a:cubicBezTo>
                    <a:cubicBezTo>
                      <a:pt x="17" y="47"/>
                      <a:pt x="17" y="47"/>
                      <a:pt x="17" y="47"/>
                    </a:cubicBezTo>
                    <a:cubicBezTo>
                      <a:pt x="19" y="47"/>
                      <a:pt x="21" y="45"/>
                      <a:pt x="21" y="44"/>
                    </a:cubicBezTo>
                    <a:cubicBezTo>
                      <a:pt x="21" y="27"/>
                      <a:pt x="21" y="27"/>
                      <a:pt x="21" y="27"/>
                    </a:cubicBezTo>
                    <a:cubicBezTo>
                      <a:pt x="26" y="27"/>
                      <a:pt x="26" y="27"/>
                      <a:pt x="26" y="27"/>
                    </a:cubicBezTo>
                    <a:cubicBezTo>
                      <a:pt x="26" y="44"/>
                      <a:pt x="26" y="44"/>
                      <a:pt x="26" y="44"/>
                    </a:cubicBezTo>
                    <a:cubicBezTo>
                      <a:pt x="26" y="45"/>
                      <a:pt x="28" y="47"/>
                      <a:pt x="30" y="47"/>
                    </a:cubicBezTo>
                    <a:cubicBezTo>
                      <a:pt x="43" y="47"/>
                      <a:pt x="43" y="47"/>
                      <a:pt x="43" y="47"/>
                    </a:cubicBezTo>
                    <a:cubicBezTo>
                      <a:pt x="45" y="47"/>
                      <a:pt x="47" y="45"/>
                      <a:pt x="47" y="44"/>
                    </a:cubicBezTo>
                    <a:cubicBezTo>
                      <a:pt x="47" y="18"/>
                      <a:pt x="47" y="18"/>
                      <a:pt x="47" y="18"/>
                    </a:cubicBezTo>
                    <a:cubicBezTo>
                      <a:pt x="47" y="16"/>
                      <a:pt x="45" y="15"/>
                      <a:pt x="43" y="15"/>
                    </a:cubicBezTo>
                    <a:close/>
                    <a:moveTo>
                      <a:pt x="16" y="44"/>
                    </a:moveTo>
                    <a:cubicBezTo>
                      <a:pt x="5" y="44"/>
                      <a:pt x="5" y="44"/>
                      <a:pt x="5" y="44"/>
                    </a:cubicBezTo>
                    <a:cubicBezTo>
                      <a:pt x="4" y="44"/>
                      <a:pt x="3" y="43"/>
                      <a:pt x="3" y="42"/>
                    </a:cubicBezTo>
                    <a:cubicBezTo>
                      <a:pt x="3" y="42"/>
                      <a:pt x="4" y="41"/>
                      <a:pt x="5" y="41"/>
                    </a:cubicBezTo>
                    <a:cubicBezTo>
                      <a:pt x="16" y="41"/>
                      <a:pt x="16" y="41"/>
                      <a:pt x="16" y="41"/>
                    </a:cubicBezTo>
                    <a:cubicBezTo>
                      <a:pt x="17" y="41"/>
                      <a:pt x="18" y="42"/>
                      <a:pt x="18" y="42"/>
                    </a:cubicBezTo>
                    <a:cubicBezTo>
                      <a:pt x="18" y="43"/>
                      <a:pt x="17" y="44"/>
                      <a:pt x="16" y="44"/>
                    </a:cubicBezTo>
                    <a:close/>
                    <a:moveTo>
                      <a:pt x="25" y="24"/>
                    </a:moveTo>
                    <a:cubicBezTo>
                      <a:pt x="22" y="24"/>
                      <a:pt x="22" y="24"/>
                      <a:pt x="22" y="24"/>
                    </a:cubicBezTo>
                    <a:cubicBezTo>
                      <a:pt x="21" y="24"/>
                      <a:pt x="21" y="23"/>
                      <a:pt x="21" y="22"/>
                    </a:cubicBezTo>
                    <a:cubicBezTo>
                      <a:pt x="21" y="21"/>
                      <a:pt x="21" y="21"/>
                      <a:pt x="22" y="21"/>
                    </a:cubicBezTo>
                    <a:cubicBezTo>
                      <a:pt x="25" y="21"/>
                      <a:pt x="25" y="21"/>
                      <a:pt x="25" y="21"/>
                    </a:cubicBezTo>
                    <a:cubicBezTo>
                      <a:pt x="26" y="21"/>
                      <a:pt x="26" y="21"/>
                      <a:pt x="26" y="22"/>
                    </a:cubicBezTo>
                    <a:cubicBezTo>
                      <a:pt x="26" y="23"/>
                      <a:pt x="26" y="24"/>
                      <a:pt x="25" y="24"/>
                    </a:cubicBezTo>
                    <a:close/>
                    <a:moveTo>
                      <a:pt x="42" y="44"/>
                    </a:moveTo>
                    <a:cubicBezTo>
                      <a:pt x="31" y="44"/>
                      <a:pt x="31" y="44"/>
                      <a:pt x="31" y="44"/>
                    </a:cubicBezTo>
                    <a:cubicBezTo>
                      <a:pt x="30" y="44"/>
                      <a:pt x="29" y="43"/>
                      <a:pt x="29" y="42"/>
                    </a:cubicBezTo>
                    <a:cubicBezTo>
                      <a:pt x="29" y="42"/>
                      <a:pt x="30" y="41"/>
                      <a:pt x="31" y="41"/>
                    </a:cubicBezTo>
                    <a:cubicBezTo>
                      <a:pt x="42" y="41"/>
                      <a:pt x="42" y="41"/>
                      <a:pt x="42" y="41"/>
                    </a:cubicBezTo>
                    <a:cubicBezTo>
                      <a:pt x="43" y="41"/>
                      <a:pt x="44" y="42"/>
                      <a:pt x="44" y="42"/>
                    </a:cubicBezTo>
                    <a:cubicBezTo>
                      <a:pt x="44" y="43"/>
                      <a:pt x="43" y="44"/>
                      <a:pt x="42" y="44"/>
                    </a:cubicBezTo>
                    <a:close/>
                  </a:path>
                </a:pathLst>
              </a:custGeom>
              <a:grpFill/>
              <a:ln>
                <a:noFill/>
              </a:ln>
            </p:spPr>
            <p:txBody>
              <a:bodyPr anchor="ctr"/>
              <a:lstStyle/>
              <a:p>
                <a:pPr algn="ctr"/>
                <a:endParaRPr/>
              </a:p>
            </p:txBody>
          </p:sp>
          <p:sp>
            <p:nvSpPr>
              <p:cNvPr id="178" name="íṩľïdê">
                <a:extLst>
                  <a:ext uri="{FF2B5EF4-FFF2-40B4-BE49-F238E27FC236}">
                    <a16:creationId xmlns:a16="http://schemas.microsoft.com/office/drawing/2014/main" id="{6DCA7A52-0954-41B0-9782-5857A1591F9D}"/>
                  </a:ext>
                </a:extLst>
              </p:cNvPr>
              <p:cNvSpPr/>
              <p:nvPr/>
            </p:nvSpPr>
            <p:spPr bwMode="auto">
              <a:xfrm>
                <a:off x="8191769" y="2620489"/>
                <a:ext cx="236837" cy="266197"/>
              </a:xfrm>
              <a:custGeom>
                <a:avLst/>
                <a:gdLst>
                  <a:gd name="T0" fmla="*/ 58 w 74"/>
                  <a:gd name="T1" fmla="*/ 25 h 83"/>
                  <a:gd name="T2" fmla="*/ 62 w 74"/>
                  <a:gd name="T3" fmla="*/ 22 h 83"/>
                  <a:gd name="T4" fmla="*/ 68 w 74"/>
                  <a:gd name="T5" fmla="*/ 12 h 83"/>
                  <a:gd name="T6" fmla="*/ 65 w 74"/>
                  <a:gd name="T7" fmla="*/ 3 h 83"/>
                  <a:gd name="T8" fmla="*/ 58 w 74"/>
                  <a:gd name="T9" fmla="*/ 0 h 83"/>
                  <a:gd name="T10" fmla="*/ 46 w 74"/>
                  <a:gd name="T11" fmla="*/ 5 h 83"/>
                  <a:gd name="T12" fmla="*/ 36 w 74"/>
                  <a:gd name="T13" fmla="*/ 24 h 83"/>
                  <a:gd name="T14" fmla="*/ 27 w 74"/>
                  <a:gd name="T15" fmla="*/ 6 h 83"/>
                  <a:gd name="T16" fmla="*/ 18 w 74"/>
                  <a:gd name="T17" fmla="*/ 2 h 83"/>
                  <a:gd name="T18" fmla="*/ 11 w 74"/>
                  <a:gd name="T19" fmla="*/ 5 h 83"/>
                  <a:gd name="T20" fmla="*/ 12 w 74"/>
                  <a:gd name="T21" fmla="*/ 21 h 83"/>
                  <a:gd name="T22" fmla="*/ 18 w 74"/>
                  <a:gd name="T23" fmla="*/ 25 h 83"/>
                  <a:gd name="T24" fmla="*/ 0 w 74"/>
                  <a:gd name="T25" fmla="*/ 25 h 83"/>
                  <a:gd name="T26" fmla="*/ 0 w 74"/>
                  <a:gd name="T27" fmla="*/ 46 h 83"/>
                  <a:gd name="T28" fmla="*/ 5 w 74"/>
                  <a:gd name="T29" fmla="*/ 46 h 83"/>
                  <a:gd name="T30" fmla="*/ 5 w 74"/>
                  <a:gd name="T31" fmla="*/ 83 h 83"/>
                  <a:gd name="T32" fmla="*/ 68 w 74"/>
                  <a:gd name="T33" fmla="*/ 83 h 83"/>
                  <a:gd name="T34" fmla="*/ 68 w 74"/>
                  <a:gd name="T35" fmla="*/ 46 h 83"/>
                  <a:gd name="T36" fmla="*/ 74 w 74"/>
                  <a:gd name="T37" fmla="*/ 46 h 83"/>
                  <a:gd name="T38" fmla="*/ 74 w 74"/>
                  <a:gd name="T39" fmla="*/ 25 h 83"/>
                  <a:gd name="T40" fmla="*/ 58 w 74"/>
                  <a:gd name="T41" fmla="*/ 25 h 83"/>
                  <a:gd name="T42" fmla="*/ 50 w 74"/>
                  <a:gd name="T43" fmla="*/ 9 h 83"/>
                  <a:gd name="T44" fmla="*/ 58 w 74"/>
                  <a:gd name="T45" fmla="*/ 6 h 83"/>
                  <a:gd name="T46" fmla="*/ 61 w 74"/>
                  <a:gd name="T47" fmla="*/ 7 h 83"/>
                  <a:gd name="T48" fmla="*/ 58 w 74"/>
                  <a:gd name="T49" fmla="*/ 17 h 83"/>
                  <a:gd name="T50" fmla="*/ 46 w 74"/>
                  <a:gd name="T51" fmla="*/ 25 h 83"/>
                  <a:gd name="T52" fmla="*/ 41 w 74"/>
                  <a:gd name="T53" fmla="*/ 25 h 83"/>
                  <a:gd name="T54" fmla="*/ 50 w 74"/>
                  <a:gd name="T55" fmla="*/ 9 h 83"/>
                  <a:gd name="T56" fmla="*/ 14 w 74"/>
                  <a:gd name="T57" fmla="*/ 12 h 83"/>
                  <a:gd name="T58" fmla="*/ 15 w 74"/>
                  <a:gd name="T59" fmla="*/ 9 h 83"/>
                  <a:gd name="T60" fmla="*/ 18 w 74"/>
                  <a:gd name="T61" fmla="*/ 8 h 83"/>
                  <a:gd name="T62" fmla="*/ 18 w 74"/>
                  <a:gd name="T63" fmla="*/ 8 h 83"/>
                  <a:gd name="T64" fmla="*/ 23 w 74"/>
                  <a:gd name="T65" fmla="*/ 10 h 83"/>
                  <a:gd name="T66" fmla="*/ 29 w 74"/>
                  <a:gd name="T67" fmla="*/ 23 h 83"/>
                  <a:gd name="T68" fmla="*/ 29 w 74"/>
                  <a:gd name="T69" fmla="*/ 23 h 83"/>
                  <a:gd name="T70" fmla="*/ 29 w 74"/>
                  <a:gd name="T71" fmla="*/ 23 h 83"/>
                  <a:gd name="T72" fmla="*/ 16 w 74"/>
                  <a:gd name="T73" fmla="*/ 17 h 83"/>
                  <a:gd name="T74" fmla="*/ 14 w 74"/>
                  <a:gd name="T75" fmla="*/ 12 h 83"/>
                  <a:gd name="T76" fmla="*/ 32 w 74"/>
                  <a:gd name="T77" fmla="*/ 78 h 83"/>
                  <a:gd name="T78" fmla="*/ 11 w 74"/>
                  <a:gd name="T79" fmla="*/ 78 h 83"/>
                  <a:gd name="T80" fmla="*/ 11 w 74"/>
                  <a:gd name="T81" fmla="*/ 44 h 83"/>
                  <a:gd name="T82" fmla="*/ 32 w 74"/>
                  <a:gd name="T83" fmla="*/ 44 h 83"/>
                  <a:gd name="T84" fmla="*/ 32 w 74"/>
                  <a:gd name="T85" fmla="*/ 78 h 83"/>
                  <a:gd name="T86" fmla="*/ 32 w 74"/>
                  <a:gd name="T87" fmla="*/ 41 h 83"/>
                  <a:gd name="T88" fmla="*/ 5 w 74"/>
                  <a:gd name="T89" fmla="*/ 41 h 83"/>
                  <a:gd name="T90" fmla="*/ 5 w 74"/>
                  <a:gd name="T91" fmla="*/ 30 h 83"/>
                  <a:gd name="T92" fmla="*/ 32 w 74"/>
                  <a:gd name="T93" fmla="*/ 30 h 83"/>
                  <a:gd name="T94" fmla="*/ 32 w 74"/>
                  <a:gd name="T95" fmla="*/ 41 h 83"/>
                  <a:gd name="T96" fmla="*/ 63 w 74"/>
                  <a:gd name="T97" fmla="*/ 78 h 83"/>
                  <a:gd name="T98" fmla="*/ 42 w 74"/>
                  <a:gd name="T99" fmla="*/ 78 h 83"/>
                  <a:gd name="T100" fmla="*/ 42 w 74"/>
                  <a:gd name="T101" fmla="*/ 44 h 83"/>
                  <a:gd name="T102" fmla="*/ 63 w 74"/>
                  <a:gd name="T103" fmla="*/ 44 h 83"/>
                  <a:gd name="T104" fmla="*/ 63 w 74"/>
                  <a:gd name="T105" fmla="*/ 78 h 83"/>
                  <a:gd name="T106" fmla="*/ 68 w 74"/>
                  <a:gd name="T107" fmla="*/ 41 h 83"/>
                  <a:gd name="T108" fmla="*/ 42 w 74"/>
                  <a:gd name="T109" fmla="*/ 41 h 83"/>
                  <a:gd name="T110" fmla="*/ 42 w 74"/>
                  <a:gd name="T111" fmla="*/ 30 h 83"/>
                  <a:gd name="T112" fmla="*/ 68 w 74"/>
                  <a:gd name="T113" fmla="*/ 30 h 83"/>
                  <a:gd name="T114" fmla="*/ 68 w 74"/>
                  <a:gd name="T115" fmla="*/ 41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74" h="83">
                    <a:moveTo>
                      <a:pt x="58" y="25"/>
                    </a:moveTo>
                    <a:cubicBezTo>
                      <a:pt x="60" y="24"/>
                      <a:pt x="61" y="23"/>
                      <a:pt x="62" y="22"/>
                    </a:cubicBezTo>
                    <a:cubicBezTo>
                      <a:pt x="65" y="19"/>
                      <a:pt x="67" y="15"/>
                      <a:pt x="68" y="12"/>
                    </a:cubicBezTo>
                    <a:cubicBezTo>
                      <a:pt x="68" y="8"/>
                      <a:pt x="67" y="5"/>
                      <a:pt x="65" y="3"/>
                    </a:cubicBezTo>
                    <a:cubicBezTo>
                      <a:pt x="63" y="1"/>
                      <a:pt x="61" y="0"/>
                      <a:pt x="58" y="0"/>
                    </a:cubicBezTo>
                    <a:cubicBezTo>
                      <a:pt x="54" y="0"/>
                      <a:pt x="49" y="2"/>
                      <a:pt x="46" y="5"/>
                    </a:cubicBezTo>
                    <a:cubicBezTo>
                      <a:pt x="41" y="11"/>
                      <a:pt x="37" y="18"/>
                      <a:pt x="36" y="24"/>
                    </a:cubicBezTo>
                    <a:cubicBezTo>
                      <a:pt x="34" y="18"/>
                      <a:pt x="32" y="11"/>
                      <a:pt x="27" y="6"/>
                    </a:cubicBezTo>
                    <a:cubicBezTo>
                      <a:pt x="24" y="3"/>
                      <a:pt x="21" y="2"/>
                      <a:pt x="18" y="2"/>
                    </a:cubicBezTo>
                    <a:cubicBezTo>
                      <a:pt x="15" y="2"/>
                      <a:pt x="13" y="3"/>
                      <a:pt x="11" y="5"/>
                    </a:cubicBezTo>
                    <a:cubicBezTo>
                      <a:pt x="7" y="9"/>
                      <a:pt x="7" y="16"/>
                      <a:pt x="12" y="21"/>
                    </a:cubicBezTo>
                    <a:cubicBezTo>
                      <a:pt x="14" y="22"/>
                      <a:pt x="16" y="24"/>
                      <a:pt x="18" y="25"/>
                    </a:cubicBezTo>
                    <a:cubicBezTo>
                      <a:pt x="0" y="25"/>
                      <a:pt x="0" y="25"/>
                      <a:pt x="0" y="25"/>
                    </a:cubicBezTo>
                    <a:cubicBezTo>
                      <a:pt x="0" y="46"/>
                      <a:pt x="0" y="46"/>
                      <a:pt x="0" y="46"/>
                    </a:cubicBezTo>
                    <a:cubicBezTo>
                      <a:pt x="5" y="46"/>
                      <a:pt x="5" y="46"/>
                      <a:pt x="5" y="46"/>
                    </a:cubicBezTo>
                    <a:cubicBezTo>
                      <a:pt x="5" y="83"/>
                      <a:pt x="5" y="83"/>
                      <a:pt x="5" y="83"/>
                    </a:cubicBezTo>
                    <a:cubicBezTo>
                      <a:pt x="68" y="83"/>
                      <a:pt x="68" y="83"/>
                      <a:pt x="68" y="83"/>
                    </a:cubicBezTo>
                    <a:cubicBezTo>
                      <a:pt x="68" y="46"/>
                      <a:pt x="68" y="46"/>
                      <a:pt x="68" y="46"/>
                    </a:cubicBezTo>
                    <a:cubicBezTo>
                      <a:pt x="74" y="46"/>
                      <a:pt x="74" y="46"/>
                      <a:pt x="74" y="46"/>
                    </a:cubicBezTo>
                    <a:cubicBezTo>
                      <a:pt x="74" y="25"/>
                      <a:pt x="74" y="25"/>
                      <a:pt x="74" y="25"/>
                    </a:cubicBezTo>
                    <a:lnTo>
                      <a:pt x="58" y="25"/>
                    </a:lnTo>
                    <a:close/>
                    <a:moveTo>
                      <a:pt x="50" y="9"/>
                    </a:moveTo>
                    <a:cubicBezTo>
                      <a:pt x="52" y="7"/>
                      <a:pt x="55" y="6"/>
                      <a:pt x="58" y="6"/>
                    </a:cubicBezTo>
                    <a:cubicBezTo>
                      <a:pt x="59" y="6"/>
                      <a:pt x="60" y="6"/>
                      <a:pt x="61" y="7"/>
                    </a:cubicBezTo>
                    <a:cubicBezTo>
                      <a:pt x="63" y="9"/>
                      <a:pt x="62" y="14"/>
                      <a:pt x="58" y="17"/>
                    </a:cubicBezTo>
                    <a:cubicBezTo>
                      <a:pt x="55" y="21"/>
                      <a:pt x="50" y="23"/>
                      <a:pt x="46" y="25"/>
                    </a:cubicBezTo>
                    <a:cubicBezTo>
                      <a:pt x="41" y="25"/>
                      <a:pt x="41" y="25"/>
                      <a:pt x="41" y="25"/>
                    </a:cubicBezTo>
                    <a:cubicBezTo>
                      <a:pt x="43" y="20"/>
                      <a:pt x="46" y="14"/>
                      <a:pt x="50" y="9"/>
                    </a:cubicBezTo>
                    <a:close/>
                    <a:moveTo>
                      <a:pt x="14" y="12"/>
                    </a:moveTo>
                    <a:cubicBezTo>
                      <a:pt x="14" y="11"/>
                      <a:pt x="14" y="10"/>
                      <a:pt x="15" y="9"/>
                    </a:cubicBezTo>
                    <a:cubicBezTo>
                      <a:pt x="16" y="8"/>
                      <a:pt x="17" y="8"/>
                      <a:pt x="18" y="8"/>
                    </a:cubicBezTo>
                    <a:cubicBezTo>
                      <a:pt x="18" y="8"/>
                      <a:pt x="18" y="8"/>
                      <a:pt x="18" y="8"/>
                    </a:cubicBezTo>
                    <a:cubicBezTo>
                      <a:pt x="19" y="8"/>
                      <a:pt x="21" y="9"/>
                      <a:pt x="23" y="10"/>
                    </a:cubicBezTo>
                    <a:cubicBezTo>
                      <a:pt x="25" y="13"/>
                      <a:pt x="28" y="17"/>
                      <a:pt x="29" y="23"/>
                    </a:cubicBezTo>
                    <a:cubicBezTo>
                      <a:pt x="29" y="23"/>
                      <a:pt x="29" y="23"/>
                      <a:pt x="29" y="23"/>
                    </a:cubicBezTo>
                    <a:cubicBezTo>
                      <a:pt x="29" y="23"/>
                      <a:pt x="29" y="23"/>
                      <a:pt x="29" y="23"/>
                    </a:cubicBezTo>
                    <a:cubicBezTo>
                      <a:pt x="23" y="22"/>
                      <a:pt x="19" y="19"/>
                      <a:pt x="16" y="17"/>
                    </a:cubicBezTo>
                    <a:cubicBezTo>
                      <a:pt x="15" y="15"/>
                      <a:pt x="14" y="14"/>
                      <a:pt x="14" y="12"/>
                    </a:cubicBezTo>
                    <a:close/>
                    <a:moveTo>
                      <a:pt x="32" y="78"/>
                    </a:moveTo>
                    <a:cubicBezTo>
                      <a:pt x="11" y="78"/>
                      <a:pt x="11" y="78"/>
                      <a:pt x="11" y="78"/>
                    </a:cubicBezTo>
                    <a:cubicBezTo>
                      <a:pt x="11" y="44"/>
                      <a:pt x="11" y="44"/>
                      <a:pt x="11" y="44"/>
                    </a:cubicBezTo>
                    <a:cubicBezTo>
                      <a:pt x="32" y="44"/>
                      <a:pt x="32" y="44"/>
                      <a:pt x="32" y="44"/>
                    </a:cubicBezTo>
                    <a:lnTo>
                      <a:pt x="32" y="78"/>
                    </a:lnTo>
                    <a:close/>
                    <a:moveTo>
                      <a:pt x="32" y="41"/>
                    </a:moveTo>
                    <a:cubicBezTo>
                      <a:pt x="5" y="41"/>
                      <a:pt x="5" y="41"/>
                      <a:pt x="5" y="41"/>
                    </a:cubicBezTo>
                    <a:cubicBezTo>
                      <a:pt x="5" y="30"/>
                      <a:pt x="5" y="30"/>
                      <a:pt x="5" y="30"/>
                    </a:cubicBezTo>
                    <a:cubicBezTo>
                      <a:pt x="32" y="30"/>
                      <a:pt x="32" y="30"/>
                      <a:pt x="32" y="30"/>
                    </a:cubicBezTo>
                    <a:lnTo>
                      <a:pt x="32" y="41"/>
                    </a:lnTo>
                    <a:close/>
                    <a:moveTo>
                      <a:pt x="63" y="78"/>
                    </a:moveTo>
                    <a:cubicBezTo>
                      <a:pt x="42" y="78"/>
                      <a:pt x="42" y="78"/>
                      <a:pt x="42" y="78"/>
                    </a:cubicBezTo>
                    <a:cubicBezTo>
                      <a:pt x="42" y="44"/>
                      <a:pt x="42" y="44"/>
                      <a:pt x="42" y="44"/>
                    </a:cubicBezTo>
                    <a:cubicBezTo>
                      <a:pt x="63" y="44"/>
                      <a:pt x="63" y="44"/>
                      <a:pt x="63" y="44"/>
                    </a:cubicBezTo>
                    <a:lnTo>
                      <a:pt x="63" y="78"/>
                    </a:lnTo>
                    <a:close/>
                    <a:moveTo>
                      <a:pt x="68" y="41"/>
                    </a:moveTo>
                    <a:cubicBezTo>
                      <a:pt x="42" y="41"/>
                      <a:pt x="42" y="41"/>
                      <a:pt x="42" y="41"/>
                    </a:cubicBezTo>
                    <a:cubicBezTo>
                      <a:pt x="42" y="30"/>
                      <a:pt x="42" y="30"/>
                      <a:pt x="42" y="30"/>
                    </a:cubicBezTo>
                    <a:cubicBezTo>
                      <a:pt x="68" y="30"/>
                      <a:pt x="68" y="30"/>
                      <a:pt x="68" y="30"/>
                    </a:cubicBezTo>
                    <a:lnTo>
                      <a:pt x="68" y="4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79" name="ïṣľîḋé">
                <a:extLst>
                  <a:ext uri="{FF2B5EF4-FFF2-40B4-BE49-F238E27FC236}">
                    <a16:creationId xmlns:a16="http://schemas.microsoft.com/office/drawing/2014/main" id="{CD00B6AF-BEE4-4E9F-BE4E-B8247378F2D4}"/>
                  </a:ext>
                </a:extLst>
              </p:cNvPr>
              <p:cNvSpPr/>
              <p:nvPr/>
            </p:nvSpPr>
            <p:spPr bwMode="auto">
              <a:xfrm>
                <a:off x="8084116" y="2039163"/>
                <a:ext cx="303387" cy="264239"/>
              </a:xfrm>
              <a:custGeom>
                <a:avLst/>
                <a:gdLst>
                  <a:gd name="T0" fmla="*/ 95 w 95"/>
                  <a:gd name="T1" fmla="*/ 34 h 83"/>
                  <a:gd name="T2" fmla="*/ 83 w 95"/>
                  <a:gd name="T3" fmla="*/ 0 h 83"/>
                  <a:gd name="T4" fmla="*/ 83 w 95"/>
                  <a:gd name="T5" fmla="*/ 0 h 83"/>
                  <a:gd name="T6" fmla="*/ 75 w 95"/>
                  <a:gd name="T7" fmla="*/ 0 h 83"/>
                  <a:gd name="T8" fmla="*/ 31 w 95"/>
                  <a:gd name="T9" fmla="*/ 19 h 83"/>
                  <a:gd name="T10" fmla="*/ 30 w 95"/>
                  <a:gd name="T11" fmla="*/ 34 h 83"/>
                  <a:gd name="T12" fmla="*/ 31 w 95"/>
                  <a:gd name="T13" fmla="*/ 49 h 83"/>
                  <a:gd name="T14" fmla="*/ 75 w 95"/>
                  <a:gd name="T15" fmla="*/ 68 h 83"/>
                  <a:gd name="T16" fmla="*/ 83 w 95"/>
                  <a:gd name="T17" fmla="*/ 68 h 83"/>
                  <a:gd name="T18" fmla="*/ 83 w 95"/>
                  <a:gd name="T19" fmla="*/ 68 h 83"/>
                  <a:gd name="T20" fmla="*/ 95 w 95"/>
                  <a:gd name="T21" fmla="*/ 34 h 83"/>
                  <a:gd name="T22" fmla="*/ 80 w 95"/>
                  <a:gd name="T23" fmla="*/ 63 h 83"/>
                  <a:gd name="T24" fmla="*/ 78 w 95"/>
                  <a:gd name="T25" fmla="*/ 61 h 83"/>
                  <a:gd name="T26" fmla="*/ 75 w 95"/>
                  <a:gd name="T27" fmla="*/ 55 h 83"/>
                  <a:gd name="T28" fmla="*/ 71 w 95"/>
                  <a:gd name="T29" fmla="*/ 34 h 83"/>
                  <a:gd name="T30" fmla="*/ 75 w 95"/>
                  <a:gd name="T31" fmla="*/ 13 h 83"/>
                  <a:gd name="T32" fmla="*/ 78 w 95"/>
                  <a:gd name="T33" fmla="*/ 7 h 83"/>
                  <a:gd name="T34" fmla="*/ 80 w 95"/>
                  <a:gd name="T35" fmla="*/ 5 h 83"/>
                  <a:gd name="T36" fmla="*/ 83 w 95"/>
                  <a:gd name="T37" fmla="*/ 7 h 83"/>
                  <a:gd name="T38" fmla="*/ 86 w 95"/>
                  <a:gd name="T39" fmla="*/ 13 h 83"/>
                  <a:gd name="T40" fmla="*/ 89 w 95"/>
                  <a:gd name="T41" fmla="*/ 34 h 83"/>
                  <a:gd name="T42" fmla="*/ 86 w 95"/>
                  <a:gd name="T43" fmla="*/ 55 h 83"/>
                  <a:gd name="T44" fmla="*/ 83 w 95"/>
                  <a:gd name="T45" fmla="*/ 61 h 83"/>
                  <a:gd name="T46" fmla="*/ 80 w 95"/>
                  <a:gd name="T47" fmla="*/ 63 h 83"/>
                  <a:gd name="T48" fmla="*/ 24 w 95"/>
                  <a:gd name="T49" fmla="*/ 34 h 83"/>
                  <a:gd name="T50" fmla="*/ 25 w 95"/>
                  <a:gd name="T51" fmla="*/ 20 h 83"/>
                  <a:gd name="T52" fmla="*/ 12 w 95"/>
                  <a:gd name="T53" fmla="*/ 21 h 83"/>
                  <a:gd name="T54" fmla="*/ 5 w 95"/>
                  <a:gd name="T55" fmla="*/ 21 h 83"/>
                  <a:gd name="T56" fmla="*/ 0 w 95"/>
                  <a:gd name="T57" fmla="*/ 30 h 83"/>
                  <a:gd name="T58" fmla="*/ 0 w 95"/>
                  <a:gd name="T59" fmla="*/ 38 h 83"/>
                  <a:gd name="T60" fmla="*/ 5 w 95"/>
                  <a:gd name="T61" fmla="*/ 47 h 83"/>
                  <a:gd name="T62" fmla="*/ 12 w 95"/>
                  <a:gd name="T63" fmla="*/ 47 h 83"/>
                  <a:gd name="T64" fmla="*/ 25 w 95"/>
                  <a:gd name="T65" fmla="*/ 48 h 83"/>
                  <a:gd name="T66" fmla="*/ 24 w 95"/>
                  <a:gd name="T67" fmla="*/ 34 h 83"/>
                  <a:gd name="T68" fmla="*/ 34 w 95"/>
                  <a:gd name="T69" fmla="*/ 54 h 83"/>
                  <a:gd name="T70" fmla="*/ 23 w 95"/>
                  <a:gd name="T71" fmla="*/ 51 h 83"/>
                  <a:gd name="T72" fmla="*/ 30 w 95"/>
                  <a:gd name="T73" fmla="*/ 81 h 83"/>
                  <a:gd name="T74" fmla="*/ 34 w 95"/>
                  <a:gd name="T75" fmla="*/ 83 h 83"/>
                  <a:gd name="T76" fmla="*/ 44 w 95"/>
                  <a:gd name="T77" fmla="*/ 78 h 83"/>
                  <a:gd name="T78" fmla="*/ 46 w 95"/>
                  <a:gd name="T79" fmla="*/ 75 h 83"/>
                  <a:gd name="T80" fmla="*/ 34 w 95"/>
                  <a:gd name="T81" fmla="*/ 54 h 83"/>
                  <a:gd name="T82" fmla="*/ 80 w 95"/>
                  <a:gd name="T83" fmla="*/ 45 h 83"/>
                  <a:gd name="T84" fmla="*/ 79 w 95"/>
                  <a:gd name="T85" fmla="*/ 45 h 83"/>
                  <a:gd name="T86" fmla="*/ 78 w 95"/>
                  <a:gd name="T87" fmla="*/ 42 h 83"/>
                  <a:gd name="T88" fmla="*/ 77 w 95"/>
                  <a:gd name="T89" fmla="*/ 34 h 83"/>
                  <a:gd name="T90" fmla="*/ 78 w 95"/>
                  <a:gd name="T91" fmla="*/ 26 h 83"/>
                  <a:gd name="T92" fmla="*/ 79 w 95"/>
                  <a:gd name="T93" fmla="*/ 24 h 83"/>
                  <a:gd name="T94" fmla="*/ 80 w 95"/>
                  <a:gd name="T95" fmla="*/ 23 h 83"/>
                  <a:gd name="T96" fmla="*/ 81 w 95"/>
                  <a:gd name="T97" fmla="*/ 24 h 83"/>
                  <a:gd name="T98" fmla="*/ 82 w 95"/>
                  <a:gd name="T99" fmla="*/ 26 h 83"/>
                  <a:gd name="T100" fmla="*/ 84 w 95"/>
                  <a:gd name="T101" fmla="*/ 34 h 83"/>
                  <a:gd name="T102" fmla="*/ 82 w 95"/>
                  <a:gd name="T103" fmla="*/ 42 h 83"/>
                  <a:gd name="T104" fmla="*/ 81 w 95"/>
                  <a:gd name="T105" fmla="*/ 45 h 83"/>
                  <a:gd name="T106" fmla="*/ 80 w 95"/>
                  <a:gd name="T107" fmla="*/ 45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5" h="83">
                    <a:moveTo>
                      <a:pt x="95" y="34"/>
                    </a:moveTo>
                    <a:cubicBezTo>
                      <a:pt x="95" y="15"/>
                      <a:pt x="90" y="0"/>
                      <a:pt x="83" y="0"/>
                    </a:cubicBezTo>
                    <a:cubicBezTo>
                      <a:pt x="83" y="0"/>
                      <a:pt x="83" y="0"/>
                      <a:pt x="83" y="0"/>
                    </a:cubicBezTo>
                    <a:cubicBezTo>
                      <a:pt x="75" y="0"/>
                      <a:pt x="75" y="0"/>
                      <a:pt x="75" y="0"/>
                    </a:cubicBezTo>
                    <a:cubicBezTo>
                      <a:pt x="75" y="0"/>
                      <a:pt x="57" y="14"/>
                      <a:pt x="31" y="19"/>
                    </a:cubicBezTo>
                    <a:cubicBezTo>
                      <a:pt x="31" y="23"/>
                      <a:pt x="30" y="28"/>
                      <a:pt x="30" y="34"/>
                    </a:cubicBezTo>
                    <a:cubicBezTo>
                      <a:pt x="30" y="40"/>
                      <a:pt x="31" y="45"/>
                      <a:pt x="31" y="49"/>
                    </a:cubicBezTo>
                    <a:cubicBezTo>
                      <a:pt x="57" y="54"/>
                      <a:pt x="75" y="68"/>
                      <a:pt x="75" y="68"/>
                    </a:cubicBezTo>
                    <a:cubicBezTo>
                      <a:pt x="83" y="68"/>
                      <a:pt x="83" y="68"/>
                      <a:pt x="83" y="68"/>
                    </a:cubicBezTo>
                    <a:cubicBezTo>
                      <a:pt x="83" y="68"/>
                      <a:pt x="83" y="68"/>
                      <a:pt x="83" y="68"/>
                    </a:cubicBezTo>
                    <a:cubicBezTo>
                      <a:pt x="90" y="68"/>
                      <a:pt x="95" y="53"/>
                      <a:pt x="95" y="34"/>
                    </a:cubicBezTo>
                    <a:close/>
                    <a:moveTo>
                      <a:pt x="80" y="63"/>
                    </a:moveTo>
                    <a:cubicBezTo>
                      <a:pt x="79" y="63"/>
                      <a:pt x="78" y="62"/>
                      <a:pt x="78" y="61"/>
                    </a:cubicBezTo>
                    <a:cubicBezTo>
                      <a:pt x="77" y="60"/>
                      <a:pt x="76" y="58"/>
                      <a:pt x="75" y="55"/>
                    </a:cubicBezTo>
                    <a:cubicBezTo>
                      <a:pt x="73" y="50"/>
                      <a:pt x="71" y="42"/>
                      <a:pt x="71" y="34"/>
                    </a:cubicBezTo>
                    <a:cubicBezTo>
                      <a:pt x="71" y="26"/>
                      <a:pt x="73" y="18"/>
                      <a:pt x="75" y="13"/>
                    </a:cubicBezTo>
                    <a:cubicBezTo>
                      <a:pt x="76" y="10"/>
                      <a:pt x="77" y="8"/>
                      <a:pt x="78" y="7"/>
                    </a:cubicBezTo>
                    <a:cubicBezTo>
                      <a:pt x="78" y="6"/>
                      <a:pt x="79" y="5"/>
                      <a:pt x="80" y="5"/>
                    </a:cubicBezTo>
                    <a:cubicBezTo>
                      <a:pt x="81" y="5"/>
                      <a:pt x="82" y="6"/>
                      <a:pt x="83" y="7"/>
                    </a:cubicBezTo>
                    <a:cubicBezTo>
                      <a:pt x="84" y="8"/>
                      <a:pt x="85" y="10"/>
                      <a:pt x="86" y="13"/>
                    </a:cubicBezTo>
                    <a:cubicBezTo>
                      <a:pt x="88" y="18"/>
                      <a:pt x="89" y="26"/>
                      <a:pt x="89" y="34"/>
                    </a:cubicBezTo>
                    <a:cubicBezTo>
                      <a:pt x="89" y="42"/>
                      <a:pt x="88" y="50"/>
                      <a:pt x="86" y="55"/>
                    </a:cubicBezTo>
                    <a:cubicBezTo>
                      <a:pt x="85" y="58"/>
                      <a:pt x="84" y="60"/>
                      <a:pt x="83" y="61"/>
                    </a:cubicBezTo>
                    <a:cubicBezTo>
                      <a:pt x="82" y="62"/>
                      <a:pt x="81" y="63"/>
                      <a:pt x="80" y="63"/>
                    </a:cubicBezTo>
                    <a:close/>
                    <a:moveTo>
                      <a:pt x="24" y="34"/>
                    </a:moveTo>
                    <a:cubicBezTo>
                      <a:pt x="24" y="29"/>
                      <a:pt x="24" y="25"/>
                      <a:pt x="25" y="20"/>
                    </a:cubicBezTo>
                    <a:cubicBezTo>
                      <a:pt x="20" y="21"/>
                      <a:pt x="16" y="21"/>
                      <a:pt x="12" y="21"/>
                    </a:cubicBezTo>
                    <a:cubicBezTo>
                      <a:pt x="5" y="21"/>
                      <a:pt x="5" y="21"/>
                      <a:pt x="5" y="21"/>
                    </a:cubicBezTo>
                    <a:cubicBezTo>
                      <a:pt x="0" y="30"/>
                      <a:pt x="0" y="30"/>
                      <a:pt x="0" y="30"/>
                    </a:cubicBezTo>
                    <a:cubicBezTo>
                      <a:pt x="0" y="38"/>
                      <a:pt x="0" y="38"/>
                      <a:pt x="0" y="38"/>
                    </a:cubicBezTo>
                    <a:cubicBezTo>
                      <a:pt x="5" y="47"/>
                      <a:pt x="5" y="47"/>
                      <a:pt x="5" y="47"/>
                    </a:cubicBezTo>
                    <a:cubicBezTo>
                      <a:pt x="5" y="47"/>
                      <a:pt x="5" y="47"/>
                      <a:pt x="12" y="47"/>
                    </a:cubicBezTo>
                    <a:cubicBezTo>
                      <a:pt x="16" y="47"/>
                      <a:pt x="20" y="47"/>
                      <a:pt x="25" y="48"/>
                    </a:cubicBezTo>
                    <a:cubicBezTo>
                      <a:pt x="24" y="43"/>
                      <a:pt x="24" y="39"/>
                      <a:pt x="24" y="34"/>
                    </a:cubicBezTo>
                    <a:close/>
                    <a:moveTo>
                      <a:pt x="34" y="54"/>
                    </a:moveTo>
                    <a:cubicBezTo>
                      <a:pt x="23" y="51"/>
                      <a:pt x="23" y="51"/>
                      <a:pt x="23" y="51"/>
                    </a:cubicBezTo>
                    <a:cubicBezTo>
                      <a:pt x="30" y="81"/>
                      <a:pt x="30" y="81"/>
                      <a:pt x="30" y="81"/>
                    </a:cubicBezTo>
                    <a:cubicBezTo>
                      <a:pt x="31" y="83"/>
                      <a:pt x="32" y="83"/>
                      <a:pt x="34" y="83"/>
                    </a:cubicBezTo>
                    <a:cubicBezTo>
                      <a:pt x="44" y="78"/>
                      <a:pt x="44" y="78"/>
                      <a:pt x="44" y="78"/>
                    </a:cubicBezTo>
                    <a:cubicBezTo>
                      <a:pt x="46" y="78"/>
                      <a:pt x="47" y="76"/>
                      <a:pt x="46" y="75"/>
                    </a:cubicBezTo>
                    <a:lnTo>
                      <a:pt x="34" y="54"/>
                    </a:lnTo>
                    <a:close/>
                    <a:moveTo>
                      <a:pt x="80" y="45"/>
                    </a:moveTo>
                    <a:cubicBezTo>
                      <a:pt x="80" y="45"/>
                      <a:pt x="80" y="45"/>
                      <a:pt x="79" y="45"/>
                    </a:cubicBezTo>
                    <a:cubicBezTo>
                      <a:pt x="79" y="44"/>
                      <a:pt x="79" y="43"/>
                      <a:pt x="78" y="42"/>
                    </a:cubicBezTo>
                    <a:cubicBezTo>
                      <a:pt x="77" y="40"/>
                      <a:pt x="77" y="37"/>
                      <a:pt x="77" y="34"/>
                    </a:cubicBezTo>
                    <a:cubicBezTo>
                      <a:pt x="77" y="31"/>
                      <a:pt x="77" y="28"/>
                      <a:pt x="78" y="26"/>
                    </a:cubicBezTo>
                    <a:cubicBezTo>
                      <a:pt x="79" y="25"/>
                      <a:pt x="79" y="24"/>
                      <a:pt x="79" y="24"/>
                    </a:cubicBezTo>
                    <a:cubicBezTo>
                      <a:pt x="80" y="23"/>
                      <a:pt x="80" y="23"/>
                      <a:pt x="80" y="23"/>
                    </a:cubicBezTo>
                    <a:cubicBezTo>
                      <a:pt x="81" y="23"/>
                      <a:pt x="81" y="23"/>
                      <a:pt x="81" y="24"/>
                    </a:cubicBezTo>
                    <a:cubicBezTo>
                      <a:pt x="82" y="24"/>
                      <a:pt x="82" y="25"/>
                      <a:pt x="82" y="26"/>
                    </a:cubicBezTo>
                    <a:cubicBezTo>
                      <a:pt x="83" y="28"/>
                      <a:pt x="84" y="31"/>
                      <a:pt x="84" y="34"/>
                    </a:cubicBezTo>
                    <a:cubicBezTo>
                      <a:pt x="84" y="37"/>
                      <a:pt x="83" y="40"/>
                      <a:pt x="82" y="42"/>
                    </a:cubicBezTo>
                    <a:cubicBezTo>
                      <a:pt x="82" y="43"/>
                      <a:pt x="82" y="44"/>
                      <a:pt x="81" y="45"/>
                    </a:cubicBezTo>
                    <a:cubicBezTo>
                      <a:pt x="81" y="45"/>
                      <a:pt x="81" y="45"/>
                      <a:pt x="80" y="4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80" name="íŝḻíḍê">
                <a:extLst>
                  <a:ext uri="{FF2B5EF4-FFF2-40B4-BE49-F238E27FC236}">
                    <a16:creationId xmlns:a16="http://schemas.microsoft.com/office/drawing/2014/main" id="{D12356D3-1CF2-4768-8523-CE9528DC3C78}"/>
                  </a:ext>
                </a:extLst>
              </p:cNvPr>
              <p:cNvSpPr/>
              <p:nvPr/>
            </p:nvSpPr>
            <p:spPr bwMode="auto">
              <a:xfrm>
                <a:off x="7751370" y="2444330"/>
                <a:ext cx="236837" cy="236836"/>
              </a:xfrm>
              <a:custGeom>
                <a:avLst/>
                <a:gdLst>
                  <a:gd name="T0" fmla="*/ 60 w 121"/>
                  <a:gd name="T1" fmla="*/ 121 h 121"/>
                  <a:gd name="T2" fmla="*/ 121 w 121"/>
                  <a:gd name="T3" fmla="*/ 61 h 121"/>
                  <a:gd name="T4" fmla="*/ 83 w 121"/>
                  <a:gd name="T5" fmla="*/ 61 h 121"/>
                  <a:gd name="T6" fmla="*/ 83 w 121"/>
                  <a:gd name="T7" fmla="*/ 0 h 121"/>
                  <a:gd name="T8" fmla="*/ 37 w 121"/>
                  <a:gd name="T9" fmla="*/ 0 h 121"/>
                  <a:gd name="T10" fmla="*/ 37 w 121"/>
                  <a:gd name="T11" fmla="*/ 61 h 121"/>
                  <a:gd name="T12" fmla="*/ 0 w 121"/>
                  <a:gd name="T13" fmla="*/ 61 h 121"/>
                  <a:gd name="T14" fmla="*/ 60 w 121"/>
                  <a:gd name="T15" fmla="*/ 121 h 12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1" h="121">
                    <a:moveTo>
                      <a:pt x="60" y="121"/>
                    </a:moveTo>
                    <a:lnTo>
                      <a:pt x="121" y="61"/>
                    </a:lnTo>
                    <a:lnTo>
                      <a:pt x="83" y="61"/>
                    </a:lnTo>
                    <a:lnTo>
                      <a:pt x="83" y="0"/>
                    </a:lnTo>
                    <a:lnTo>
                      <a:pt x="37" y="0"/>
                    </a:lnTo>
                    <a:lnTo>
                      <a:pt x="37" y="61"/>
                    </a:lnTo>
                    <a:lnTo>
                      <a:pt x="0" y="61"/>
                    </a:lnTo>
                    <a:lnTo>
                      <a:pt x="60" y="12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81" name="ïsḷîḋé">
                <a:extLst>
                  <a:ext uri="{FF2B5EF4-FFF2-40B4-BE49-F238E27FC236}">
                    <a16:creationId xmlns:a16="http://schemas.microsoft.com/office/drawing/2014/main" id="{EF30974B-DBF4-40E9-8C3B-27578987008A}"/>
                  </a:ext>
                </a:extLst>
              </p:cNvPr>
              <p:cNvSpPr/>
              <p:nvPr/>
            </p:nvSpPr>
            <p:spPr bwMode="auto">
              <a:xfrm>
                <a:off x="7222892" y="3976918"/>
                <a:ext cx="205520" cy="152672"/>
              </a:xfrm>
              <a:custGeom>
                <a:avLst/>
                <a:gdLst>
                  <a:gd name="T0" fmla="*/ 56 w 64"/>
                  <a:gd name="T1" fmla="*/ 8 h 48"/>
                  <a:gd name="T2" fmla="*/ 56 w 64"/>
                  <a:gd name="T3" fmla="*/ 0 h 48"/>
                  <a:gd name="T4" fmla="*/ 0 w 64"/>
                  <a:gd name="T5" fmla="*/ 0 h 48"/>
                  <a:gd name="T6" fmla="*/ 0 w 64"/>
                  <a:gd name="T7" fmla="*/ 44 h 48"/>
                  <a:gd name="T8" fmla="*/ 4 w 64"/>
                  <a:gd name="T9" fmla="*/ 48 h 48"/>
                  <a:gd name="T10" fmla="*/ 58 w 64"/>
                  <a:gd name="T11" fmla="*/ 48 h 48"/>
                  <a:gd name="T12" fmla="*/ 64 w 64"/>
                  <a:gd name="T13" fmla="*/ 42 h 48"/>
                  <a:gd name="T14" fmla="*/ 64 w 64"/>
                  <a:gd name="T15" fmla="*/ 8 h 48"/>
                  <a:gd name="T16" fmla="*/ 56 w 64"/>
                  <a:gd name="T17" fmla="*/ 8 h 48"/>
                  <a:gd name="T18" fmla="*/ 52 w 64"/>
                  <a:gd name="T19" fmla="*/ 44 h 48"/>
                  <a:gd name="T20" fmla="*/ 4 w 64"/>
                  <a:gd name="T21" fmla="*/ 44 h 48"/>
                  <a:gd name="T22" fmla="*/ 4 w 64"/>
                  <a:gd name="T23" fmla="*/ 4 h 48"/>
                  <a:gd name="T24" fmla="*/ 52 w 64"/>
                  <a:gd name="T25" fmla="*/ 4 h 48"/>
                  <a:gd name="T26" fmla="*/ 52 w 64"/>
                  <a:gd name="T27" fmla="*/ 44 h 48"/>
                  <a:gd name="T28" fmla="*/ 8 w 64"/>
                  <a:gd name="T29" fmla="*/ 12 h 48"/>
                  <a:gd name="T30" fmla="*/ 48 w 64"/>
                  <a:gd name="T31" fmla="*/ 12 h 48"/>
                  <a:gd name="T32" fmla="*/ 48 w 64"/>
                  <a:gd name="T33" fmla="*/ 16 h 48"/>
                  <a:gd name="T34" fmla="*/ 8 w 64"/>
                  <a:gd name="T35" fmla="*/ 16 h 48"/>
                  <a:gd name="T36" fmla="*/ 8 w 64"/>
                  <a:gd name="T37" fmla="*/ 12 h 48"/>
                  <a:gd name="T38" fmla="*/ 32 w 64"/>
                  <a:gd name="T39" fmla="*/ 20 h 48"/>
                  <a:gd name="T40" fmla="*/ 48 w 64"/>
                  <a:gd name="T41" fmla="*/ 20 h 48"/>
                  <a:gd name="T42" fmla="*/ 48 w 64"/>
                  <a:gd name="T43" fmla="*/ 24 h 48"/>
                  <a:gd name="T44" fmla="*/ 32 w 64"/>
                  <a:gd name="T45" fmla="*/ 24 h 48"/>
                  <a:gd name="T46" fmla="*/ 32 w 64"/>
                  <a:gd name="T47" fmla="*/ 20 h 48"/>
                  <a:gd name="T48" fmla="*/ 32 w 64"/>
                  <a:gd name="T49" fmla="*/ 28 h 48"/>
                  <a:gd name="T50" fmla="*/ 48 w 64"/>
                  <a:gd name="T51" fmla="*/ 28 h 48"/>
                  <a:gd name="T52" fmla="*/ 48 w 64"/>
                  <a:gd name="T53" fmla="*/ 32 h 48"/>
                  <a:gd name="T54" fmla="*/ 32 w 64"/>
                  <a:gd name="T55" fmla="*/ 32 h 48"/>
                  <a:gd name="T56" fmla="*/ 32 w 64"/>
                  <a:gd name="T57" fmla="*/ 28 h 48"/>
                  <a:gd name="T58" fmla="*/ 32 w 64"/>
                  <a:gd name="T59" fmla="*/ 36 h 48"/>
                  <a:gd name="T60" fmla="*/ 44 w 64"/>
                  <a:gd name="T61" fmla="*/ 36 h 48"/>
                  <a:gd name="T62" fmla="*/ 44 w 64"/>
                  <a:gd name="T63" fmla="*/ 40 h 48"/>
                  <a:gd name="T64" fmla="*/ 32 w 64"/>
                  <a:gd name="T65" fmla="*/ 40 h 48"/>
                  <a:gd name="T66" fmla="*/ 32 w 64"/>
                  <a:gd name="T67" fmla="*/ 36 h 48"/>
                  <a:gd name="T68" fmla="*/ 8 w 64"/>
                  <a:gd name="T69" fmla="*/ 20 h 48"/>
                  <a:gd name="T70" fmla="*/ 28 w 64"/>
                  <a:gd name="T71" fmla="*/ 20 h 48"/>
                  <a:gd name="T72" fmla="*/ 28 w 64"/>
                  <a:gd name="T73" fmla="*/ 40 h 48"/>
                  <a:gd name="T74" fmla="*/ 8 w 64"/>
                  <a:gd name="T75" fmla="*/ 40 h 48"/>
                  <a:gd name="T76" fmla="*/ 8 w 64"/>
                  <a:gd name="T77" fmla="*/ 2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64" h="48">
                    <a:moveTo>
                      <a:pt x="56" y="8"/>
                    </a:moveTo>
                    <a:cubicBezTo>
                      <a:pt x="56" y="0"/>
                      <a:pt x="56" y="0"/>
                      <a:pt x="56" y="0"/>
                    </a:cubicBezTo>
                    <a:cubicBezTo>
                      <a:pt x="0" y="0"/>
                      <a:pt x="0" y="0"/>
                      <a:pt x="0" y="0"/>
                    </a:cubicBezTo>
                    <a:cubicBezTo>
                      <a:pt x="0" y="44"/>
                      <a:pt x="0" y="44"/>
                      <a:pt x="0" y="44"/>
                    </a:cubicBezTo>
                    <a:cubicBezTo>
                      <a:pt x="0" y="46"/>
                      <a:pt x="2" y="48"/>
                      <a:pt x="4" y="48"/>
                    </a:cubicBezTo>
                    <a:cubicBezTo>
                      <a:pt x="58" y="48"/>
                      <a:pt x="58" y="48"/>
                      <a:pt x="58" y="48"/>
                    </a:cubicBezTo>
                    <a:cubicBezTo>
                      <a:pt x="61" y="48"/>
                      <a:pt x="64" y="45"/>
                      <a:pt x="64" y="42"/>
                    </a:cubicBezTo>
                    <a:cubicBezTo>
                      <a:pt x="64" y="8"/>
                      <a:pt x="64" y="8"/>
                      <a:pt x="64" y="8"/>
                    </a:cubicBezTo>
                    <a:lnTo>
                      <a:pt x="56" y="8"/>
                    </a:lnTo>
                    <a:close/>
                    <a:moveTo>
                      <a:pt x="52" y="44"/>
                    </a:moveTo>
                    <a:cubicBezTo>
                      <a:pt x="4" y="44"/>
                      <a:pt x="4" y="44"/>
                      <a:pt x="4" y="44"/>
                    </a:cubicBezTo>
                    <a:cubicBezTo>
                      <a:pt x="4" y="4"/>
                      <a:pt x="4" y="4"/>
                      <a:pt x="4" y="4"/>
                    </a:cubicBezTo>
                    <a:cubicBezTo>
                      <a:pt x="52" y="4"/>
                      <a:pt x="52" y="4"/>
                      <a:pt x="52" y="4"/>
                    </a:cubicBezTo>
                    <a:lnTo>
                      <a:pt x="52" y="44"/>
                    </a:lnTo>
                    <a:close/>
                    <a:moveTo>
                      <a:pt x="8" y="12"/>
                    </a:moveTo>
                    <a:cubicBezTo>
                      <a:pt x="48" y="12"/>
                      <a:pt x="48" y="12"/>
                      <a:pt x="48" y="12"/>
                    </a:cubicBezTo>
                    <a:cubicBezTo>
                      <a:pt x="48" y="16"/>
                      <a:pt x="48" y="16"/>
                      <a:pt x="48" y="16"/>
                    </a:cubicBezTo>
                    <a:cubicBezTo>
                      <a:pt x="8" y="16"/>
                      <a:pt x="8" y="16"/>
                      <a:pt x="8" y="16"/>
                    </a:cubicBezTo>
                    <a:lnTo>
                      <a:pt x="8" y="12"/>
                    </a:lnTo>
                    <a:close/>
                    <a:moveTo>
                      <a:pt x="32" y="20"/>
                    </a:moveTo>
                    <a:cubicBezTo>
                      <a:pt x="48" y="20"/>
                      <a:pt x="48" y="20"/>
                      <a:pt x="48" y="20"/>
                    </a:cubicBezTo>
                    <a:cubicBezTo>
                      <a:pt x="48" y="24"/>
                      <a:pt x="48" y="24"/>
                      <a:pt x="48" y="24"/>
                    </a:cubicBezTo>
                    <a:cubicBezTo>
                      <a:pt x="32" y="24"/>
                      <a:pt x="32" y="24"/>
                      <a:pt x="32" y="24"/>
                    </a:cubicBezTo>
                    <a:lnTo>
                      <a:pt x="32" y="20"/>
                    </a:lnTo>
                    <a:close/>
                    <a:moveTo>
                      <a:pt x="32" y="28"/>
                    </a:moveTo>
                    <a:cubicBezTo>
                      <a:pt x="48" y="28"/>
                      <a:pt x="48" y="28"/>
                      <a:pt x="48" y="28"/>
                    </a:cubicBezTo>
                    <a:cubicBezTo>
                      <a:pt x="48" y="32"/>
                      <a:pt x="48" y="32"/>
                      <a:pt x="48" y="32"/>
                    </a:cubicBezTo>
                    <a:cubicBezTo>
                      <a:pt x="32" y="32"/>
                      <a:pt x="32" y="32"/>
                      <a:pt x="32" y="32"/>
                    </a:cubicBezTo>
                    <a:lnTo>
                      <a:pt x="32" y="28"/>
                    </a:lnTo>
                    <a:close/>
                    <a:moveTo>
                      <a:pt x="32" y="36"/>
                    </a:moveTo>
                    <a:cubicBezTo>
                      <a:pt x="44" y="36"/>
                      <a:pt x="44" y="36"/>
                      <a:pt x="44" y="36"/>
                    </a:cubicBezTo>
                    <a:cubicBezTo>
                      <a:pt x="44" y="40"/>
                      <a:pt x="44" y="40"/>
                      <a:pt x="44" y="40"/>
                    </a:cubicBezTo>
                    <a:cubicBezTo>
                      <a:pt x="32" y="40"/>
                      <a:pt x="32" y="40"/>
                      <a:pt x="32" y="40"/>
                    </a:cubicBezTo>
                    <a:lnTo>
                      <a:pt x="32" y="36"/>
                    </a:lnTo>
                    <a:close/>
                    <a:moveTo>
                      <a:pt x="8" y="20"/>
                    </a:moveTo>
                    <a:cubicBezTo>
                      <a:pt x="28" y="20"/>
                      <a:pt x="28" y="20"/>
                      <a:pt x="28" y="20"/>
                    </a:cubicBezTo>
                    <a:cubicBezTo>
                      <a:pt x="28" y="40"/>
                      <a:pt x="28" y="40"/>
                      <a:pt x="28" y="40"/>
                    </a:cubicBezTo>
                    <a:cubicBezTo>
                      <a:pt x="8" y="40"/>
                      <a:pt x="8" y="40"/>
                      <a:pt x="8" y="40"/>
                    </a:cubicBezTo>
                    <a:lnTo>
                      <a:pt x="8" y="2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82" name="íśḻiḋé">
                <a:extLst>
                  <a:ext uri="{FF2B5EF4-FFF2-40B4-BE49-F238E27FC236}">
                    <a16:creationId xmlns:a16="http://schemas.microsoft.com/office/drawing/2014/main" id="{6199699F-BD03-4D6B-A95B-C5478564E7F4}"/>
                  </a:ext>
                </a:extLst>
              </p:cNvPr>
              <p:cNvSpPr/>
              <p:nvPr/>
            </p:nvSpPr>
            <p:spPr bwMode="auto">
              <a:xfrm>
                <a:off x="8054756" y="1359970"/>
                <a:ext cx="246623" cy="246623"/>
              </a:xfrm>
              <a:custGeom>
                <a:avLst/>
                <a:gdLst>
                  <a:gd name="T0" fmla="*/ 64 w 77"/>
                  <a:gd name="T1" fmla="*/ 0 h 77"/>
                  <a:gd name="T2" fmla="*/ 13 w 77"/>
                  <a:gd name="T3" fmla="*/ 0 h 77"/>
                  <a:gd name="T4" fmla="*/ 0 w 77"/>
                  <a:gd name="T5" fmla="*/ 13 h 77"/>
                  <a:gd name="T6" fmla="*/ 0 w 77"/>
                  <a:gd name="T7" fmla="*/ 64 h 77"/>
                  <a:gd name="T8" fmla="*/ 13 w 77"/>
                  <a:gd name="T9" fmla="*/ 77 h 77"/>
                  <a:gd name="T10" fmla="*/ 64 w 77"/>
                  <a:gd name="T11" fmla="*/ 77 h 77"/>
                  <a:gd name="T12" fmla="*/ 77 w 77"/>
                  <a:gd name="T13" fmla="*/ 64 h 77"/>
                  <a:gd name="T14" fmla="*/ 77 w 77"/>
                  <a:gd name="T15" fmla="*/ 13 h 77"/>
                  <a:gd name="T16" fmla="*/ 64 w 77"/>
                  <a:gd name="T17" fmla="*/ 0 h 77"/>
                  <a:gd name="T18" fmla="*/ 25 w 77"/>
                  <a:gd name="T19" fmla="*/ 34 h 77"/>
                  <a:gd name="T20" fmla="*/ 52 w 77"/>
                  <a:gd name="T21" fmla="*/ 34 h 77"/>
                  <a:gd name="T22" fmla="*/ 53 w 77"/>
                  <a:gd name="T23" fmla="*/ 38 h 77"/>
                  <a:gd name="T24" fmla="*/ 39 w 77"/>
                  <a:gd name="T25" fmla="*/ 53 h 77"/>
                  <a:gd name="T26" fmla="*/ 24 w 77"/>
                  <a:gd name="T27" fmla="*/ 38 h 77"/>
                  <a:gd name="T28" fmla="*/ 25 w 77"/>
                  <a:gd name="T29" fmla="*/ 34 h 77"/>
                  <a:gd name="T30" fmla="*/ 67 w 77"/>
                  <a:gd name="T31" fmla="*/ 33 h 77"/>
                  <a:gd name="T32" fmla="*/ 67 w 77"/>
                  <a:gd name="T33" fmla="*/ 53 h 77"/>
                  <a:gd name="T34" fmla="*/ 67 w 77"/>
                  <a:gd name="T35" fmla="*/ 62 h 77"/>
                  <a:gd name="T36" fmla="*/ 63 w 77"/>
                  <a:gd name="T37" fmla="*/ 67 h 77"/>
                  <a:gd name="T38" fmla="*/ 15 w 77"/>
                  <a:gd name="T39" fmla="*/ 67 h 77"/>
                  <a:gd name="T40" fmla="*/ 10 w 77"/>
                  <a:gd name="T41" fmla="*/ 63 h 77"/>
                  <a:gd name="T42" fmla="*/ 10 w 77"/>
                  <a:gd name="T43" fmla="*/ 53 h 77"/>
                  <a:gd name="T44" fmla="*/ 10 w 77"/>
                  <a:gd name="T45" fmla="*/ 34 h 77"/>
                  <a:gd name="T46" fmla="*/ 10 w 77"/>
                  <a:gd name="T47" fmla="*/ 34 h 77"/>
                  <a:gd name="T48" fmla="*/ 17 w 77"/>
                  <a:gd name="T49" fmla="*/ 34 h 77"/>
                  <a:gd name="T50" fmla="*/ 17 w 77"/>
                  <a:gd name="T51" fmla="*/ 39 h 77"/>
                  <a:gd name="T52" fmla="*/ 39 w 77"/>
                  <a:gd name="T53" fmla="*/ 60 h 77"/>
                  <a:gd name="T54" fmla="*/ 60 w 77"/>
                  <a:gd name="T55" fmla="*/ 38 h 77"/>
                  <a:gd name="T56" fmla="*/ 60 w 77"/>
                  <a:gd name="T57" fmla="*/ 33 h 77"/>
                  <a:gd name="T58" fmla="*/ 67 w 77"/>
                  <a:gd name="T59" fmla="*/ 33 h 77"/>
                  <a:gd name="T60" fmla="*/ 67 w 77"/>
                  <a:gd name="T61" fmla="*/ 17 h 77"/>
                  <a:gd name="T62" fmla="*/ 65 w 77"/>
                  <a:gd name="T63" fmla="*/ 19 h 77"/>
                  <a:gd name="T64" fmla="*/ 60 w 77"/>
                  <a:gd name="T65" fmla="*/ 19 h 77"/>
                  <a:gd name="T66" fmla="*/ 58 w 77"/>
                  <a:gd name="T67" fmla="*/ 17 h 77"/>
                  <a:gd name="T68" fmla="*/ 58 w 77"/>
                  <a:gd name="T69" fmla="*/ 12 h 77"/>
                  <a:gd name="T70" fmla="*/ 60 w 77"/>
                  <a:gd name="T71" fmla="*/ 10 h 77"/>
                  <a:gd name="T72" fmla="*/ 65 w 77"/>
                  <a:gd name="T73" fmla="*/ 10 h 77"/>
                  <a:gd name="T74" fmla="*/ 67 w 77"/>
                  <a:gd name="T75" fmla="*/ 12 h 77"/>
                  <a:gd name="T76" fmla="*/ 67 w 77"/>
                  <a:gd name="T77" fmla="*/ 1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77" h="77">
                    <a:moveTo>
                      <a:pt x="64" y="0"/>
                    </a:moveTo>
                    <a:cubicBezTo>
                      <a:pt x="13" y="0"/>
                      <a:pt x="13" y="0"/>
                      <a:pt x="13" y="0"/>
                    </a:cubicBezTo>
                    <a:cubicBezTo>
                      <a:pt x="6" y="0"/>
                      <a:pt x="0" y="6"/>
                      <a:pt x="0" y="13"/>
                    </a:cubicBezTo>
                    <a:cubicBezTo>
                      <a:pt x="0" y="64"/>
                      <a:pt x="0" y="64"/>
                      <a:pt x="0" y="64"/>
                    </a:cubicBezTo>
                    <a:cubicBezTo>
                      <a:pt x="1" y="71"/>
                      <a:pt x="6" y="77"/>
                      <a:pt x="13" y="77"/>
                    </a:cubicBezTo>
                    <a:cubicBezTo>
                      <a:pt x="64" y="77"/>
                      <a:pt x="64" y="77"/>
                      <a:pt x="64" y="77"/>
                    </a:cubicBezTo>
                    <a:cubicBezTo>
                      <a:pt x="71" y="76"/>
                      <a:pt x="77" y="71"/>
                      <a:pt x="77" y="64"/>
                    </a:cubicBezTo>
                    <a:cubicBezTo>
                      <a:pt x="77" y="13"/>
                      <a:pt x="77" y="13"/>
                      <a:pt x="77" y="13"/>
                    </a:cubicBezTo>
                    <a:cubicBezTo>
                      <a:pt x="77" y="6"/>
                      <a:pt x="71" y="0"/>
                      <a:pt x="64" y="0"/>
                    </a:cubicBezTo>
                    <a:close/>
                    <a:moveTo>
                      <a:pt x="25" y="34"/>
                    </a:moveTo>
                    <a:cubicBezTo>
                      <a:pt x="52" y="34"/>
                      <a:pt x="52" y="34"/>
                      <a:pt x="52" y="34"/>
                    </a:cubicBezTo>
                    <a:cubicBezTo>
                      <a:pt x="53" y="35"/>
                      <a:pt x="53" y="37"/>
                      <a:pt x="53" y="38"/>
                    </a:cubicBezTo>
                    <a:cubicBezTo>
                      <a:pt x="53" y="46"/>
                      <a:pt x="47" y="53"/>
                      <a:pt x="39" y="53"/>
                    </a:cubicBezTo>
                    <a:cubicBezTo>
                      <a:pt x="31" y="53"/>
                      <a:pt x="24" y="47"/>
                      <a:pt x="24" y="38"/>
                    </a:cubicBezTo>
                    <a:cubicBezTo>
                      <a:pt x="24" y="37"/>
                      <a:pt x="24" y="35"/>
                      <a:pt x="25" y="34"/>
                    </a:cubicBezTo>
                    <a:close/>
                    <a:moveTo>
                      <a:pt x="67" y="33"/>
                    </a:moveTo>
                    <a:cubicBezTo>
                      <a:pt x="67" y="53"/>
                      <a:pt x="67" y="53"/>
                      <a:pt x="67" y="53"/>
                    </a:cubicBezTo>
                    <a:cubicBezTo>
                      <a:pt x="67" y="62"/>
                      <a:pt x="67" y="62"/>
                      <a:pt x="67" y="62"/>
                    </a:cubicBezTo>
                    <a:cubicBezTo>
                      <a:pt x="67" y="65"/>
                      <a:pt x="65" y="67"/>
                      <a:pt x="63" y="67"/>
                    </a:cubicBezTo>
                    <a:cubicBezTo>
                      <a:pt x="15" y="67"/>
                      <a:pt x="15" y="67"/>
                      <a:pt x="15" y="67"/>
                    </a:cubicBezTo>
                    <a:cubicBezTo>
                      <a:pt x="12" y="67"/>
                      <a:pt x="10" y="65"/>
                      <a:pt x="10" y="63"/>
                    </a:cubicBezTo>
                    <a:cubicBezTo>
                      <a:pt x="10" y="53"/>
                      <a:pt x="10" y="53"/>
                      <a:pt x="10" y="53"/>
                    </a:cubicBezTo>
                    <a:cubicBezTo>
                      <a:pt x="10" y="34"/>
                      <a:pt x="10" y="34"/>
                      <a:pt x="10" y="34"/>
                    </a:cubicBezTo>
                    <a:cubicBezTo>
                      <a:pt x="10" y="34"/>
                      <a:pt x="10" y="34"/>
                      <a:pt x="10" y="34"/>
                    </a:cubicBezTo>
                    <a:cubicBezTo>
                      <a:pt x="17" y="34"/>
                      <a:pt x="17" y="34"/>
                      <a:pt x="17" y="34"/>
                    </a:cubicBezTo>
                    <a:cubicBezTo>
                      <a:pt x="17" y="35"/>
                      <a:pt x="17" y="37"/>
                      <a:pt x="17" y="39"/>
                    </a:cubicBezTo>
                    <a:cubicBezTo>
                      <a:pt x="17" y="51"/>
                      <a:pt x="27" y="60"/>
                      <a:pt x="39" y="60"/>
                    </a:cubicBezTo>
                    <a:cubicBezTo>
                      <a:pt x="51" y="60"/>
                      <a:pt x="60" y="50"/>
                      <a:pt x="60" y="38"/>
                    </a:cubicBezTo>
                    <a:cubicBezTo>
                      <a:pt x="60" y="37"/>
                      <a:pt x="60" y="35"/>
                      <a:pt x="60" y="33"/>
                    </a:cubicBezTo>
                    <a:cubicBezTo>
                      <a:pt x="67" y="33"/>
                      <a:pt x="67" y="33"/>
                      <a:pt x="67" y="33"/>
                    </a:cubicBezTo>
                    <a:close/>
                    <a:moveTo>
                      <a:pt x="67" y="17"/>
                    </a:moveTo>
                    <a:cubicBezTo>
                      <a:pt x="67" y="18"/>
                      <a:pt x="66" y="19"/>
                      <a:pt x="65" y="19"/>
                    </a:cubicBezTo>
                    <a:cubicBezTo>
                      <a:pt x="60" y="19"/>
                      <a:pt x="60" y="19"/>
                      <a:pt x="60" y="19"/>
                    </a:cubicBezTo>
                    <a:cubicBezTo>
                      <a:pt x="59" y="19"/>
                      <a:pt x="58" y="18"/>
                      <a:pt x="58" y="17"/>
                    </a:cubicBezTo>
                    <a:cubicBezTo>
                      <a:pt x="58" y="12"/>
                      <a:pt x="58" y="12"/>
                      <a:pt x="58" y="12"/>
                    </a:cubicBezTo>
                    <a:cubicBezTo>
                      <a:pt x="58" y="11"/>
                      <a:pt x="59" y="10"/>
                      <a:pt x="60" y="10"/>
                    </a:cubicBezTo>
                    <a:cubicBezTo>
                      <a:pt x="65" y="10"/>
                      <a:pt x="65" y="10"/>
                      <a:pt x="65" y="10"/>
                    </a:cubicBezTo>
                    <a:cubicBezTo>
                      <a:pt x="66" y="9"/>
                      <a:pt x="67" y="11"/>
                      <a:pt x="67" y="12"/>
                    </a:cubicBezTo>
                    <a:lnTo>
                      <a:pt x="67" y="1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83" name="ísľíḍé">
                <a:extLst>
                  <a:ext uri="{FF2B5EF4-FFF2-40B4-BE49-F238E27FC236}">
                    <a16:creationId xmlns:a16="http://schemas.microsoft.com/office/drawing/2014/main" id="{FA53E04C-2B92-4D61-A866-B55AE2EE8B32}"/>
                  </a:ext>
                </a:extLst>
              </p:cNvPr>
              <p:cNvSpPr/>
              <p:nvPr/>
            </p:nvSpPr>
            <p:spPr bwMode="auto">
              <a:xfrm>
                <a:off x="7590869" y="1725991"/>
                <a:ext cx="252496" cy="191818"/>
              </a:xfrm>
              <a:custGeom>
                <a:avLst/>
                <a:gdLst>
                  <a:gd name="T0" fmla="*/ 76 w 79"/>
                  <a:gd name="T1" fmla="*/ 3 h 60"/>
                  <a:gd name="T2" fmla="*/ 40 w 79"/>
                  <a:gd name="T3" fmla="*/ 0 h 60"/>
                  <a:gd name="T4" fmla="*/ 4 w 79"/>
                  <a:gd name="T5" fmla="*/ 3 h 60"/>
                  <a:gd name="T6" fmla="*/ 0 w 79"/>
                  <a:gd name="T7" fmla="*/ 30 h 60"/>
                  <a:gd name="T8" fmla="*/ 4 w 79"/>
                  <a:gd name="T9" fmla="*/ 57 h 60"/>
                  <a:gd name="T10" fmla="*/ 40 w 79"/>
                  <a:gd name="T11" fmla="*/ 60 h 60"/>
                  <a:gd name="T12" fmla="*/ 76 w 79"/>
                  <a:gd name="T13" fmla="*/ 57 h 60"/>
                  <a:gd name="T14" fmla="*/ 79 w 79"/>
                  <a:gd name="T15" fmla="*/ 30 h 60"/>
                  <a:gd name="T16" fmla="*/ 76 w 79"/>
                  <a:gd name="T17" fmla="*/ 3 h 60"/>
                  <a:gd name="T18" fmla="*/ 30 w 79"/>
                  <a:gd name="T19" fmla="*/ 45 h 60"/>
                  <a:gd name="T20" fmla="*/ 30 w 79"/>
                  <a:gd name="T21" fmla="*/ 15 h 60"/>
                  <a:gd name="T22" fmla="*/ 55 w 79"/>
                  <a:gd name="T23" fmla="*/ 30 h 60"/>
                  <a:gd name="T24" fmla="*/ 30 w 79"/>
                  <a:gd name="T25" fmla="*/ 45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9" h="60">
                    <a:moveTo>
                      <a:pt x="76" y="3"/>
                    </a:moveTo>
                    <a:cubicBezTo>
                      <a:pt x="65" y="1"/>
                      <a:pt x="53" y="0"/>
                      <a:pt x="40" y="0"/>
                    </a:cubicBezTo>
                    <a:cubicBezTo>
                      <a:pt x="27" y="0"/>
                      <a:pt x="15" y="1"/>
                      <a:pt x="4" y="3"/>
                    </a:cubicBezTo>
                    <a:cubicBezTo>
                      <a:pt x="2" y="11"/>
                      <a:pt x="0" y="20"/>
                      <a:pt x="0" y="30"/>
                    </a:cubicBezTo>
                    <a:cubicBezTo>
                      <a:pt x="0" y="40"/>
                      <a:pt x="2" y="49"/>
                      <a:pt x="4" y="57"/>
                    </a:cubicBezTo>
                    <a:cubicBezTo>
                      <a:pt x="15" y="59"/>
                      <a:pt x="27" y="60"/>
                      <a:pt x="40" y="60"/>
                    </a:cubicBezTo>
                    <a:cubicBezTo>
                      <a:pt x="53" y="60"/>
                      <a:pt x="65" y="59"/>
                      <a:pt x="76" y="57"/>
                    </a:cubicBezTo>
                    <a:cubicBezTo>
                      <a:pt x="78" y="49"/>
                      <a:pt x="79" y="40"/>
                      <a:pt x="79" y="30"/>
                    </a:cubicBezTo>
                    <a:cubicBezTo>
                      <a:pt x="79" y="20"/>
                      <a:pt x="78" y="11"/>
                      <a:pt x="76" y="3"/>
                    </a:cubicBezTo>
                    <a:close/>
                    <a:moveTo>
                      <a:pt x="30" y="45"/>
                    </a:moveTo>
                    <a:cubicBezTo>
                      <a:pt x="30" y="15"/>
                      <a:pt x="30" y="15"/>
                      <a:pt x="30" y="15"/>
                    </a:cubicBezTo>
                    <a:cubicBezTo>
                      <a:pt x="55" y="30"/>
                      <a:pt x="55" y="30"/>
                      <a:pt x="55" y="30"/>
                    </a:cubicBezTo>
                    <a:lnTo>
                      <a:pt x="30" y="4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84" name="is1ïḍe">
                <a:extLst>
                  <a:ext uri="{FF2B5EF4-FFF2-40B4-BE49-F238E27FC236}">
                    <a16:creationId xmlns:a16="http://schemas.microsoft.com/office/drawing/2014/main" id="{E957B589-B8FA-40EC-8AF2-479C64DFB684}"/>
                  </a:ext>
                </a:extLst>
              </p:cNvPr>
              <p:cNvSpPr/>
              <p:nvPr/>
            </p:nvSpPr>
            <p:spPr bwMode="auto">
              <a:xfrm>
                <a:off x="7334459" y="2704655"/>
                <a:ext cx="219221" cy="217263"/>
              </a:xfrm>
              <a:custGeom>
                <a:avLst/>
                <a:gdLst>
                  <a:gd name="T0" fmla="*/ 34 w 68"/>
                  <a:gd name="T1" fmla="*/ 0 h 68"/>
                  <a:gd name="T2" fmla="*/ 0 w 68"/>
                  <a:gd name="T3" fmla="*/ 34 h 68"/>
                  <a:gd name="T4" fmla="*/ 34 w 68"/>
                  <a:gd name="T5" fmla="*/ 68 h 68"/>
                  <a:gd name="T6" fmla="*/ 68 w 68"/>
                  <a:gd name="T7" fmla="*/ 34 h 68"/>
                  <a:gd name="T8" fmla="*/ 34 w 68"/>
                  <a:gd name="T9" fmla="*/ 0 h 68"/>
                  <a:gd name="T10" fmla="*/ 34 w 68"/>
                  <a:gd name="T11" fmla="*/ 61 h 68"/>
                  <a:gd name="T12" fmla="*/ 7 w 68"/>
                  <a:gd name="T13" fmla="*/ 34 h 68"/>
                  <a:gd name="T14" fmla="*/ 34 w 68"/>
                  <a:gd name="T15" fmla="*/ 6 h 68"/>
                  <a:gd name="T16" fmla="*/ 62 w 68"/>
                  <a:gd name="T17" fmla="*/ 34 h 68"/>
                  <a:gd name="T18" fmla="*/ 34 w 68"/>
                  <a:gd name="T19" fmla="*/ 61 h 68"/>
                  <a:gd name="T20" fmla="*/ 21 w 68"/>
                  <a:gd name="T21" fmla="*/ 21 h 68"/>
                  <a:gd name="T22" fmla="*/ 47 w 68"/>
                  <a:gd name="T23" fmla="*/ 21 h 68"/>
                  <a:gd name="T24" fmla="*/ 47 w 68"/>
                  <a:gd name="T25" fmla="*/ 46 h 68"/>
                  <a:gd name="T26" fmla="*/ 21 w 68"/>
                  <a:gd name="T27" fmla="*/ 46 h 68"/>
                  <a:gd name="T28" fmla="*/ 21 w 68"/>
                  <a:gd name="T29" fmla="*/ 21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68" h="68">
                    <a:moveTo>
                      <a:pt x="34" y="0"/>
                    </a:moveTo>
                    <a:cubicBezTo>
                      <a:pt x="15" y="0"/>
                      <a:pt x="0" y="15"/>
                      <a:pt x="0" y="34"/>
                    </a:cubicBezTo>
                    <a:cubicBezTo>
                      <a:pt x="0" y="52"/>
                      <a:pt x="15" y="68"/>
                      <a:pt x="34" y="68"/>
                    </a:cubicBezTo>
                    <a:cubicBezTo>
                      <a:pt x="53" y="68"/>
                      <a:pt x="68" y="52"/>
                      <a:pt x="68" y="34"/>
                    </a:cubicBezTo>
                    <a:cubicBezTo>
                      <a:pt x="68" y="15"/>
                      <a:pt x="53" y="0"/>
                      <a:pt x="34" y="0"/>
                    </a:cubicBezTo>
                    <a:close/>
                    <a:moveTo>
                      <a:pt x="34" y="61"/>
                    </a:moveTo>
                    <a:cubicBezTo>
                      <a:pt x="19" y="61"/>
                      <a:pt x="7" y="49"/>
                      <a:pt x="7" y="34"/>
                    </a:cubicBezTo>
                    <a:cubicBezTo>
                      <a:pt x="7" y="18"/>
                      <a:pt x="19" y="6"/>
                      <a:pt x="34" y="6"/>
                    </a:cubicBezTo>
                    <a:cubicBezTo>
                      <a:pt x="49" y="6"/>
                      <a:pt x="62" y="18"/>
                      <a:pt x="62" y="34"/>
                    </a:cubicBezTo>
                    <a:cubicBezTo>
                      <a:pt x="62" y="49"/>
                      <a:pt x="49" y="61"/>
                      <a:pt x="34" y="61"/>
                    </a:cubicBezTo>
                    <a:close/>
                    <a:moveTo>
                      <a:pt x="21" y="21"/>
                    </a:moveTo>
                    <a:cubicBezTo>
                      <a:pt x="47" y="21"/>
                      <a:pt x="47" y="21"/>
                      <a:pt x="47" y="21"/>
                    </a:cubicBezTo>
                    <a:cubicBezTo>
                      <a:pt x="47" y="46"/>
                      <a:pt x="47" y="46"/>
                      <a:pt x="47" y="46"/>
                    </a:cubicBezTo>
                    <a:cubicBezTo>
                      <a:pt x="21" y="46"/>
                      <a:pt x="21" y="46"/>
                      <a:pt x="21" y="46"/>
                    </a:cubicBezTo>
                    <a:lnTo>
                      <a:pt x="21" y="2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85" name="îŝlïdê">
                <a:extLst>
                  <a:ext uri="{FF2B5EF4-FFF2-40B4-BE49-F238E27FC236}">
                    <a16:creationId xmlns:a16="http://schemas.microsoft.com/office/drawing/2014/main" id="{17E24D26-055B-492A-87EF-A2D06EC58E55}"/>
                  </a:ext>
                </a:extLst>
              </p:cNvPr>
              <p:cNvSpPr/>
              <p:nvPr/>
            </p:nvSpPr>
            <p:spPr bwMode="auto">
              <a:xfrm>
                <a:off x="6575015" y="3595239"/>
                <a:ext cx="229008" cy="230965"/>
              </a:xfrm>
              <a:custGeom>
                <a:avLst/>
                <a:gdLst>
                  <a:gd name="T0" fmla="*/ 36 w 72"/>
                  <a:gd name="T1" fmla="*/ 0 h 72"/>
                  <a:gd name="T2" fmla="*/ 0 w 72"/>
                  <a:gd name="T3" fmla="*/ 36 h 72"/>
                  <a:gd name="T4" fmla="*/ 36 w 72"/>
                  <a:gd name="T5" fmla="*/ 72 h 72"/>
                  <a:gd name="T6" fmla="*/ 72 w 72"/>
                  <a:gd name="T7" fmla="*/ 36 h 72"/>
                  <a:gd name="T8" fmla="*/ 36 w 72"/>
                  <a:gd name="T9" fmla="*/ 0 h 72"/>
                  <a:gd name="T10" fmla="*/ 57 w 72"/>
                  <a:gd name="T11" fmla="*/ 31 h 72"/>
                  <a:gd name="T12" fmla="*/ 38 w 72"/>
                  <a:gd name="T13" fmla="*/ 59 h 72"/>
                  <a:gd name="T14" fmla="*/ 29 w 72"/>
                  <a:gd name="T15" fmla="*/ 55 h 72"/>
                  <a:gd name="T16" fmla="*/ 21 w 72"/>
                  <a:gd name="T17" fmla="*/ 33 h 72"/>
                  <a:gd name="T18" fmla="*/ 16 w 72"/>
                  <a:gd name="T19" fmla="*/ 35 h 72"/>
                  <a:gd name="T20" fmla="*/ 15 w 72"/>
                  <a:gd name="T21" fmla="*/ 32 h 72"/>
                  <a:gd name="T22" fmla="*/ 28 w 72"/>
                  <a:gd name="T23" fmla="*/ 23 h 72"/>
                  <a:gd name="T24" fmla="*/ 35 w 72"/>
                  <a:gd name="T25" fmla="*/ 37 h 72"/>
                  <a:gd name="T26" fmla="*/ 38 w 72"/>
                  <a:gd name="T27" fmla="*/ 46 h 72"/>
                  <a:gd name="T28" fmla="*/ 44 w 72"/>
                  <a:gd name="T29" fmla="*/ 38 h 72"/>
                  <a:gd name="T30" fmla="*/ 39 w 72"/>
                  <a:gd name="T31" fmla="*/ 32 h 72"/>
                  <a:gd name="T32" fmla="*/ 57 w 72"/>
                  <a:gd name="T33" fmla="*/ 31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72" h="72">
                    <a:moveTo>
                      <a:pt x="36" y="0"/>
                    </a:moveTo>
                    <a:cubicBezTo>
                      <a:pt x="16" y="0"/>
                      <a:pt x="0" y="17"/>
                      <a:pt x="0" y="36"/>
                    </a:cubicBezTo>
                    <a:cubicBezTo>
                      <a:pt x="0" y="56"/>
                      <a:pt x="16" y="72"/>
                      <a:pt x="36" y="72"/>
                    </a:cubicBezTo>
                    <a:cubicBezTo>
                      <a:pt x="56" y="72"/>
                      <a:pt x="72" y="56"/>
                      <a:pt x="72" y="36"/>
                    </a:cubicBezTo>
                    <a:cubicBezTo>
                      <a:pt x="72" y="17"/>
                      <a:pt x="56" y="0"/>
                      <a:pt x="36" y="0"/>
                    </a:cubicBezTo>
                    <a:close/>
                    <a:moveTo>
                      <a:pt x="57" y="31"/>
                    </a:moveTo>
                    <a:cubicBezTo>
                      <a:pt x="55" y="45"/>
                      <a:pt x="42" y="56"/>
                      <a:pt x="38" y="59"/>
                    </a:cubicBezTo>
                    <a:cubicBezTo>
                      <a:pt x="34" y="61"/>
                      <a:pt x="30" y="58"/>
                      <a:pt x="29" y="55"/>
                    </a:cubicBezTo>
                    <a:cubicBezTo>
                      <a:pt x="27" y="52"/>
                      <a:pt x="22" y="35"/>
                      <a:pt x="21" y="33"/>
                    </a:cubicBezTo>
                    <a:cubicBezTo>
                      <a:pt x="20" y="32"/>
                      <a:pt x="16" y="35"/>
                      <a:pt x="16" y="35"/>
                    </a:cubicBezTo>
                    <a:cubicBezTo>
                      <a:pt x="15" y="32"/>
                      <a:pt x="15" y="32"/>
                      <a:pt x="15" y="32"/>
                    </a:cubicBezTo>
                    <a:cubicBezTo>
                      <a:pt x="15" y="32"/>
                      <a:pt x="22" y="24"/>
                      <a:pt x="28" y="23"/>
                    </a:cubicBezTo>
                    <a:cubicBezTo>
                      <a:pt x="33" y="22"/>
                      <a:pt x="33" y="32"/>
                      <a:pt x="35" y="37"/>
                    </a:cubicBezTo>
                    <a:cubicBezTo>
                      <a:pt x="36" y="43"/>
                      <a:pt x="37" y="46"/>
                      <a:pt x="38" y="46"/>
                    </a:cubicBezTo>
                    <a:cubicBezTo>
                      <a:pt x="39" y="46"/>
                      <a:pt x="42" y="43"/>
                      <a:pt x="44" y="38"/>
                    </a:cubicBezTo>
                    <a:cubicBezTo>
                      <a:pt x="47" y="34"/>
                      <a:pt x="44" y="29"/>
                      <a:pt x="39" y="32"/>
                    </a:cubicBezTo>
                    <a:cubicBezTo>
                      <a:pt x="41" y="21"/>
                      <a:pt x="60" y="18"/>
                      <a:pt x="57" y="31"/>
                    </a:cubicBezTo>
                    <a:close/>
                  </a:path>
                </a:pathLst>
              </a:custGeom>
              <a:grpFill/>
              <a:ln>
                <a:noFill/>
              </a:ln>
            </p:spPr>
            <p:txBody>
              <a:bodyPr anchor="ctr"/>
              <a:lstStyle/>
              <a:p>
                <a:pPr algn="ctr"/>
                <a:endParaRPr/>
              </a:p>
            </p:txBody>
          </p:sp>
          <p:sp>
            <p:nvSpPr>
              <p:cNvPr id="186" name="íṥḷíḑè">
                <a:extLst>
                  <a:ext uri="{FF2B5EF4-FFF2-40B4-BE49-F238E27FC236}">
                    <a16:creationId xmlns:a16="http://schemas.microsoft.com/office/drawing/2014/main" id="{2C217459-33A0-4049-A6A3-887370A3DEF2}"/>
                  </a:ext>
                </a:extLst>
              </p:cNvPr>
              <p:cNvSpPr/>
              <p:nvPr/>
            </p:nvSpPr>
            <p:spPr bwMode="auto">
              <a:xfrm>
                <a:off x="5843656" y="2888235"/>
                <a:ext cx="150715" cy="150714"/>
              </a:xfrm>
              <a:custGeom>
                <a:avLst/>
                <a:gdLst>
                  <a:gd name="T0" fmla="*/ 23 w 47"/>
                  <a:gd name="T1" fmla="*/ 0 h 47"/>
                  <a:gd name="T2" fmla="*/ 0 w 47"/>
                  <a:gd name="T3" fmla="*/ 24 h 47"/>
                  <a:gd name="T4" fmla="*/ 23 w 47"/>
                  <a:gd name="T5" fmla="*/ 47 h 47"/>
                  <a:gd name="T6" fmla="*/ 47 w 47"/>
                  <a:gd name="T7" fmla="*/ 24 h 47"/>
                  <a:gd name="T8" fmla="*/ 23 w 47"/>
                  <a:gd name="T9" fmla="*/ 0 h 47"/>
                  <a:gd name="T10" fmla="*/ 5 w 47"/>
                  <a:gd name="T11" fmla="*/ 24 h 47"/>
                  <a:gd name="T12" fmla="*/ 23 w 47"/>
                  <a:gd name="T13" fmla="*/ 6 h 47"/>
                  <a:gd name="T14" fmla="*/ 23 w 47"/>
                  <a:gd name="T15" fmla="*/ 42 h 47"/>
                  <a:gd name="T16" fmla="*/ 5 w 47"/>
                  <a:gd name="T17" fmla="*/ 24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7" h="47">
                    <a:moveTo>
                      <a:pt x="23" y="0"/>
                    </a:moveTo>
                    <a:cubicBezTo>
                      <a:pt x="10" y="0"/>
                      <a:pt x="0" y="11"/>
                      <a:pt x="0" y="24"/>
                    </a:cubicBezTo>
                    <a:cubicBezTo>
                      <a:pt x="0" y="37"/>
                      <a:pt x="10" y="47"/>
                      <a:pt x="23" y="47"/>
                    </a:cubicBezTo>
                    <a:cubicBezTo>
                      <a:pt x="36" y="47"/>
                      <a:pt x="47" y="37"/>
                      <a:pt x="47" y="24"/>
                    </a:cubicBezTo>
                    <a:cubicBezTo>
                      <a:pt x="47" y="11"/>
                      <a:pt x="36" y="0"/>
                      <a:pt x="23" y="0"/>
                    </a:cubicBezTo>
                    <a:close/>
                    <a:moveTo>
                      <a:pt x="5" y="24"/>
                    </a:moveTo>
                    <a:cubicBezTo>
                      <a:pt x="5" y="14"/>
                      <a:pt x="13" y="6"/>
                      <a:pt x="23" y="6"/>
                    </a:cubicBezTo>
                    <a:cubicBezTo>
                      <a:pt x="23" y="42"/>
                      <a:pt x="23" y="42"/>
                      <a:pt x="23" y="42"/>
                    </a:cubicBezTo>
                    <a:cubicBezTo>
                      <a:pt x="13" y="42"/>
                      <a:pt x="5" y="34"/>
                      <a:pt x="5" y="24"/>
                    </a:cubicBezTo>
                    <a:close/>
                  </a:path>
                </a:pathLst>
              </a:custGeom>
              <a:grpFill/>
              <a:ln>
                <a:noFill/>
              </a:ln>
            </p:spPr>
            <p:txBody>
              <a:bodyPr anchor="ctr"/>
              <a:lstStyle/>
              <a:p>
                <a:pPr algn="ctr"/>
                <a:endParaRPr/>
              </a:p>
            </p:txBody>
          </p:sp>
          <p:sp>
            <p:nvSpPr>
              <p:cNvPr id="187" name="íŝ1ïḍê">
                <a:extLst>
                  <a:ext uri="{FF2B5EF4-FFF2-40B4-BE49-F238E27FC236}">
                    <a16:creationId xmlns:a16="http://schemas.microsoft.com/office/drawing/2014/main" id="{FD05ECF9-A4F9-4977-ACA2-7FE16EE84AA8}"/>
                  </a:ext>
                </a:extLst>
              </p:cNvPr>
              <p:cNvSpPr/>
              <p:nvPr/>
            </p:nvSpPr>
            <p:spPr bwMode="auto">
              <a:xfrm>
                <a:off x="5900419" y="2101389"/>
                <a:ext cx="215306" cy="199648"/>
              </a:xfrm>
              <a:custGeom>
                <a:avLst/>
                <a:gdLst>
                  <a:gd name="T0" fmla="*/ 34 w 67"/>
                  <a:gd name="T1" fmla="*/ 8 h 62"/>
                  <a:gd name="T2" fmla="*/ 23 w 67"/>
                  <a:gd name="T3" fmla="*/ 10 h 62"/>
                  <a:gd name="T4" fmla="*/ 15 w 67"/>
                  <a:gd name="T5" fmla="*/ 14 h 62"/>
                  <a:gd name="T6" fmla="*/ 8 w 67"/>
                  <a:gd name="T7" fmla="*/ 27 h 62"/>
                  <a:gd name="T8" fmla="*/ 11 w 67"/>
                  <a:gd name="T9" fmla="*/ 35 h 62"/>
                  <a:gd name="T10" fmla="*/ 17 w 67"/>
                  <a:gd name="T11" fmla="*/ 41 h 62"/>
                  <a:gd name="T12" fmla="*/ 21 w 67"/>
                  <a:gd name="T13" fmla="*/ 47 h 62"/>
                  <a:gd name="T14" fmla="*/ 21 w 67"/>
                  <a:gd name="T15" fmla="*/ 49 h 62"/>
                  <a:gd name="T16" fmla="*/ 22 w 67"/>
                  <a:gd name="T17" fmla="*/ 48 h 62"/>
                  <a:gd name="T18" fmla="*/ 28 w 67"/>
                  <a:gd name="T19" fmla="*/ 45 h 62"/>
                  <a:gd name="T20" fmla="*/ 29 w 67"/>
                  <a:gd name="T21" fmla="*/ 46 h 62"/>
                  <a:gd name="T22" fmla="*/ 34 w 67"/>
                  <a:gd name="T23" fmla="*/ 46 h 62"/>
                  <a:gd name="T24" fmla="*/ 44 w 67"/>
                  <a:gd name="T25" fmla="*/ 44 h 62"/>
                  <a:gd name="T26" fmla="*/ 52 w 67"/>
                  <a:gd name="T27" fmla="*/ 40 h 62"/>
                  <a:gd name="T28" fmla="*/ 59 w 67"/>
                  <a:gd name="T29" fmla="*/ 27 h 62"/>
                  <a:gd name="T30" fmla="*/ 52 w 67"/>
                  <a:gd name="T31" fmla="*/ 14 h 62"/>
                  <a:gd name="T32" fmla="*/ 44 w 67"/>
                  <a:gd name="T33" fmla="*/ 10 h 62"/>
                  <a:gd name="T34" fmla="*/ 34 w 67"/>
                  <a:gd name="T35" fmla="*/ 8 h 62"/>
                  <a:gd name="T36" fmla="*/ 34 w 67"/>
                  <a:gd name="T37" fmla="*/ 0 h 62"/>
                  <a:gd name="T38" fmla="*/ 34 w 67"/>
                  <a:gd name="T39" fmla="*/ 0 h 62"/>
                  <a:gd name="T40" fmla="*/ 67 w 67"/>
                  <a:gd name="T41" fmla="*/ 27 h 62"/>
                  <a:gd name="T42" fmla="*/ 34 w 67"/>
                  <a:gd name="T43" fmla="*/ 54 h 62"/>
                  <a:gd name="T44" fmla="*/ 28 w 67"/>
                  <a:gd name="T45" fmla="*/ 54 h 62"/>
                  <a:gd name="T46" fmla="*/ 4 w 67"/>
                  <a:gd name="T47" fmla="*/ 62 h 62"/>
                  <a:gd name="T48" fmla="*/ 4 w 67"/>
                  <a:gd name="T49" fmla="*/ 61 h 62"/>
                  <a:gd name="T50" fmla="*/ 13 w 67"/>
                  <a:gd name="T51" fmla="*/ 50 h 62"/>
                  <a:gd name="T52" fmla="*/ 12 w 67"/>
                  <a:gd name="T53" fmla="*/ 48 h 62"/>
                  <a:gd name="T54" fmla="*/ 0 w 67"/>
                  <a:gd name="T55" fmla="*/ 27 h 62"/>
                  <a:gd name="T56" fmla="*/ 34 w 67"/>
                  <a:gd name="T57" fmla="*/ 0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67" h="62">
                    <a:moveTo>
                      <a:pt x="34" y="8"/>
                    </a:moveTo>
                    <a:cubicBezTo>
                      <a:pt x="30" y="8"/>
                      <a:pt x="26" y="9"/>
                      <a:pt x="23" y="10"/>
                    </a:cubicBezTo>
                    <a:cubicBezTo>
                      <a:pt x="20" y="11"/>
                      <a:pt x="17" y="12"/>
                      <a:pt x="15" y="14"/>
                    </a:cubicBezTo>
                    <a:cubicBezTo>
                      <a:pt x="11" y="18"/>
                      <a:pt x="8" y="22"/>
                      <a:pt x="8" y="27"/>
                    </a:cubicBezTo>
                    <a:cubicBezTo>
                      <a:pt x="8" y="30"/>
                      <a:pt x="9" y="32"/>
                      <a:pt x="11" y="35"/>
                    </a:cubicBezTo>
                    <a:cubicBezTo>
                      <a:pt x="12" y="37"/>
                      <a:pt x="14" y="39"/>
                      <a:pt x="17" y="41"/>
                    </a:cubicBezTo>
                    <a:cubicBezTo>
                      <a:pt x="19" y="42"/>
                      <a:pt x="20" y="45"/>
                      <a:pt x="21" y="47"/>
                    </a:cubicBezTo>
                    <a:cubicBezTo>
                      <a:pt x="21" y="48"/>
                      <a:pt x="21" y="48"/>
                      <a:pt x="21" y="49"/>
                    </a:cubicBezTo>
                    <a:cubicBezTo>
                      <a:pt x="21" y="49"/>
                      <a:pt x="22" y="48"/>
                      <a:pt x="22" y="48"/>
                    </a:cubicBezTo>
                    <a:cubicBezTo>
                      <a:pt x="24" y="46"/>
                      <a:pt x="26" y="45"/>
                      <a:pt x="28" y="45"/>
                    </a:cubicBezTo>
                    <a:cubicBezTo>
                      <a:pt x="29" y="45"/>
                      <a:pt x="29" y="45"/>
                      <a:pt x="29" y="46"/>
                    </a:cubicBezTo>
                    <a:cubicBezTo>
                      <a:pt x="31" y="46"/>
                      <a:pt x="32" y="46"/>
                      <a:pt x="34" y="46"/>
                    </a:cubicBezTo>
                    <a:cubicBezTo>
                      <a:pt x="37" y="46"/>
                      <a:pt x="41" y="45"/>
                      <a:pt x="44" y="44"/>
                    </a:cubicBezTo>
                    <a:cubicBezTo>
                      <a:pt x="47" y="43"/>
                      <a:pt x="50" y="42"/>
                      <a:pt x="52" y="40"/>
                    </a:cubicBezTo>
                    <a:cubicBezTo>
                      <a:pt x="56" y="36"/>
                      <a:pt x="59" y="32"/>
                      <a:pt x="59" y="27"/>
                    </a:cubicBezTo>
                    <a:cubicBezTo>
                      <a:pt x="59" y="22"/>
                      <a:pt x="56" y="18"/>
                      <a:pt x="52" y="14"/>
                    </a:cubicBezTo>
                    <a:cubicBezTo>
                      <a:pt x="50" y="12"/>
                      <a:pt x="47" y="11"/>
                      <a:pt x="44" y="10"/>
                    </a:cubicBezTo>
                    <a:cubicBezTo>
                      <a:pt x="41" y="9"/>
                      <a:pt x="37" y="8"/>
                      <a:pt x="34" y="8"/>
                    </a:cubicBezTo>
                    <a:close/>
                    <a:moveTo>
                      <a:pt x="34" y="0"/>
                    </a:moveTo>
                    <a:cubicBezTo>
                      <a:pt x="34" y="0"/>
                      <a:pt x="34" y="0"/>
                      <a:pt x="34" y="0"/>
                    </a:cubicBezTo>
                    <a:cubicBezTo>
                      <a:pt x="52" y="0"/>
                      <a:pt x="67" y="12"/>
                      <a:pt x="67" y="27"/>
                    </a:cubicBezTo>
                    <a:cubicBezTo>
                      <a:pt x="67" y="42"/>
                      <a:pt x="52" y="54"/>
                      <a:pt x="34" y="54"/>
                    </a:cubicBezTo>
                    <a:cubicBezTo>
                      <a:pt x="32" y="54"/>
                      <a:pt x="30" y="54"/>
                      <a:pt x="28" y="54"/>
                    </a:cubicBezTo>
                    <a:cubicBezTo>
                      <a:pt x="21" y="61"/>
                      <a:pt x="13" y="62"/>
                      <a:pt x="4" y="62"/>
                    </a:cubicBezTo>
                    <a:cubicBezTo>
                      <a:pt x="4" y="61"/>
                      <a:pt x="4" y="61"/>
                      <a:pt x="4" y="61"/>
                    </a:cubicBezTo>
                    <a:cubicBezTo>
                      <a:pt x="9" y="59"/>
                      <a:pt x="13" y="55"/>
                      <a:pt x="13" y="50"/>
                    </a:cubicBezTo>
                    <a:cubicBezTo>
                      <a:pt x="13" y="49"/>
                      <a:pt x="13" y="49"/>
                      <a:pt x="12" y="48"/>
                    </a:cubicBezTo>
                    <a:cubicBezTo>
                      <a:pt x="5" y="43"/>
                      <a:pt x="0" y="36"/>
                      <a:pt x="0" y="27"/>
                    </a:cubicBezTo>
                    <a:cubicBezTo>
                      <a:pt x="0" y="12"/>
                      <a:pt x="15" y="0"/>
                      <a:pt x="34" y="0"/>
                    </a:cubicBezTo>
                    <a:close/>
                  </a:path>
                </a:pathLst>
              </a:custGeom>
              <a:grpFill/>
              <a:ln>
                <a:noFill/>
              </a:ln>
            </p:spPr>
            <p:txBody>
              <a:bodyPr anchor="ctr"/>
              <a:lstStyle/>
              <a:p>
                <a:pPr algn="ctr"/>
                <a:endParaRPr/>
              </a:p>
            </p:txBody>
          </p:sp>
          <p:sp>
            <p:nvSpPr>
              <p:cNvPr id="188" name="iŝľïde">
                <a:extLst>
                  <a:ext uri="{FF2B5EF4-FFF2-40B4-BE49-F238E27FC236}">
                    <a16:creationId xmlns:a16="http://schemas.microsoft.com/office/drawing/2014/main" id="{AF908C57-6992-42E1-A210-7F5D06ADDC50}"/>
                  </a:ext>
                </a:extLst>
              </p:cNvPr>
              <p:cNvSpPr/>
              <p:nvPr/>
            </p:nvSpPr>
            <p:spPr bwMode="auto">
              <a:xfrm>
                <a:off x="6312733" y="2886686"/>
                <a:ext cx="207477" cy="203562"/>
              </a:xfrm>
              <a:custGeom>
                <a:avLst/>
                <a:gdLst>
                  <a:gd name="T0" fmla="*/ 62 w 65"/>
                  <a:gd name="T1" fmla="*/ 36 h 64"/>
                  <a:gd name="T2" fmla="*/ 62 w 65"/>
                  <a:gd name="T3" fmla="*/ 32 h 64"/>
                  <a:gd name="T4" fmla="*/ 33 w 65"/>
                  <a:gd name="T5" fmla="*/ 3 h 64"/>
                  <a:gd name="T6" fmla="*/ 28 w 65"/>
                  <a:gd name="T7" fmla="*/ 3 h 64"/>
                  <a:gd name="T8" fmla="*/ 18 w 65"/>
                  <a:gd name="T9" fmla="*/ 0 h 64"/>
                  <a:gd name="T10" fmla="*/ 0 w 65"/>
                  <a:gd name="T11" fmla="*/ 18 h 64"/>
                  <a:gd name="T12" fmla="*/ 3 w 65"/>
                  <a:gd name="T13" fmla="*/ 28 h 64"/>
                  <a:gd name="T14" fmla="*/ 3 w 65"/>
                  <a:gd name="T15" fmla="*/ 32 h 64"/>
                  <a:gd name="T16" fmla="*/ 33 w 65"/>
                  <a:gd name="T17" fmla="*/ 62 h 64"/>
                  <a:gd name="T18" fmla="*/ 38 w 65"/>
                  <a:gd name="T19" fmla="*/ 62 h 64"/>
                  <a:gd name="T20" fmla="*/ 47 w 65"/>
                  <a:gd name="T21" fmla="*/ 64 h 64"/>
                  <a:gd name="T22" fmla="*/ 65 w 65"/>
                  <a:gd name="T23" fmla="*/ 46 h 64"/>
                  <a:gd name="T24" fmla="*/ 62 w 65"/>
                  <a:gd name="T25" fmla="*/ 36 h 64"/>
                  <a:gd name="T26" fmla="*/ 35 w 65"/>
                  <a:gd name="T27" fmla="*/ 54 h 64"/>
                  <a:gd name="T28" fmla="*/ 17 w 65"/>
                  <a:gd name="T29" fmla="*/ 49 h 64"/>
                  <a:gd name="T30" fmla="*/ 18 w 65"/>
                  <a:gd name="T31" fmla="*/ 39 h 64"/>
                  <a:gd name="T32" fmla="*/ 26 w 65"/>
                  <a:gd name="T33" fmla="*/ 45 h 64"/>
                  <a:gd name="T34" fmla="*/ 40 w 65"/>
                  <a:gd name="T35" fmla="*/ 44 h 64"/>
                  <a:gd name="T36" fmla="*/ 32 w 65"/>
                  <a:gd name="T37" fmla="*/ 36 h 64"/>
                  <a:gd name="T38" fmla="*/ 15 w 65"/>
                  <a:gd name="T39" fmla="*/ 23 h 64"/>
                  <a:gd name="T40" fmla="*/ 28 w 65"/>
                  <a:gd name="T41" fmla="*/ 10 h 64"/>
                  <a:gd name="T42" fmla="*/ 46 w 65"/>
                  <a:gd name="T43" fmla="*/ 15 h 64"/>
                  <a:gd name="T44" fmla="*/ 45 w 65"/>
                  <a:gd name="T45" fmla="*/ 24 h 64"/>
                  <a:gd name="T46" fmla="*/ 32 w 65"/>
                  <a:gd name="T47" fmla="*/ 17 h 64"/>
                  <a:gd name="T48" fmla="*/ 29 w 65"/>
                  <a:gd name="T49" fmla="*/ 27 h 64"/>
                  <a:gd name="T50" fmla="*/ 50 w 65"/>
                  <a:gd name="T51" fmla="*/ 37 h 64"/>
                  <a:gd name="T52" fmla="*/ 35 w 65"/>
                  <a:gd name="T53" fmla="*/ 54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5" h="64">
                    <a:moveTo>
                      <a:pt x="62" y="36"/>
                    </a:moveTo>
                    <a:cubicBezTo>
                      <a:pt x="62" y="35"/>
                      <a:pt x="62" y="34"/>
                      <a:pt x="62" y="32"/>
                    </a:cubicBezTo>
                    <a:cubicBezTo>
                      <a:pt x="62" y="16"/>
                      <a:pt x="49" y="3"/>
                      <a:pt x="33" y="3"/>
                    </a:cubicBezTo>
                    <a:cubicBezTo>
                      <a:pt x="31" y="3"/>
                      <a:pt x="29" y="3"/>
                      <a:pt x="28" y="3"/>
                    </a:cubicBezTo>
                    <a:cubicBezTo>
                      <a:pt x="25" y="1"/>
                      <a:pt x="22" y="0"/>
                      <a:pt x="18" y="0"/>
                    </a:cubicBezTo>
                    <a:cubicBezTo>
                      <a:pt x="8" y="0"/>
                      <a:pt x="0" y="8"/>
                      <a:pt x="0" y="18"/>
                    </a:cubicBezTo>
                    <a:cubicBezTo>
                      <a:pt x="0" y="21"/>
                      <a:pt x="1" y="25"/>
                      <a:pt x="3" y="28"/>
                    </a:cubicBezTo>
                    <a:cubicBezTo>
                      <a:pt x="3" y="29"/>
                      <a:pt x="3" y="31"/>
                      <a:pt x="3" y="32"/>
                    </a:cubicBezTo>
                    <a:cubicBezTo>
                      <a:pt x="3" y="49"/>
                      <a:pt x="16" y="62"/>
                      <a:pt x="33" y="62"/>
                    </a:cubicBezTo>
                    <a:cubicBezTo>
                      <a:pt x="34" y="62"/>
                      <a:pt x="36" y="62"/>
                      <a:pt x="38" y="62"/>
                    </a:cubicBezTo>
                    <a:cubicBezTo>
                      <a:pt x="41" y="63"/>
                      <a:pt x="44" y="64"/>
                      <a:pt x="47" y="64"/>
                    </a:cubicBezTo>
                    <a:cubicBezTo>
                      <a:pt x="57" y="64"/>
                      <a:pt x="65" y="56"/>
                      <a:pt x="65" y="46"/>
                    </a:cubicBezTo>
                    <a:cubicBezTo>
                      <a:pt x="65" y="43"/>
                      <a:pt x="64" y="39"/>
                      <a:pt x="62" y="36"/>
                    </a:cubicBezTo>
                    <a:close/>
                    <a:moveTo>
                      <a:pt x="35" y="54"/>
                    </a:moveTo>
                    <a:cubicBezTo>
                      <a:pt x="26" y="55"/>
                      <a:pt x="21" y="53"/>
                      <a:pt x="17" y="49"/>
                    </a:cubicBezTo>
                    <a:cubicBezTo>
                      <a:pt x="13" y="45"/>
                      <a:pt x="15" y="40"/>
                      <a:pt x="18" y="39"/>
                    </a:cubicBezTo>
                    <a:cubicBezTo>
                      <a:pt x="22" y="39"/>
                      <a:pt x="24" y="44"/>
                      <a:pt x="26" y="45"/>
                    </a:cubicBezTo>
                    <a:cubicBezTo>
                      <a:pt x="28" y="46"/>
                      <a:pt x="36" y="49"/>
                      <a:pt x="40" y="44"/>
                    </a:cubicBezTo>
                    <a:cubicBezTo>
                      <a:pt x="44" y="39"/>
                      <a:pt x="37" y="37"/>
                      <a:pt x="32" y="36"/>
                    </a:cubicBezTo>
                    <a:cubicBezTo>
                      <a:pt x="24" y="35"/>
                      <a:pt x="14" y="31"/>
                      <a:pt x="15" y="23"/>
                    </a:cubicBezTo>
                    <a:cubicBezTo>
                      <a:pt x="16" y="15"/>
                      <a:pt x="22" y="11"/>
                      <a:pt x="28" y="10"/>
                    </a:cubicBezTo>
                    <a:cubicBezTo>
                      <a:pt x="37" y="9"/>
                      <a:pt x="42" y="11"/>
                      <a:pt x="46" y="15"/>
                    </a:cubicBezTo>
                    <a:cubicBezTo>
                      <a:pt x="51" y="19"/>
                      <a:pt x="48" y="24"/>
                      <a:pt x="45" y="24"/>
                    </a:cubicBezTo>
                    <a:cubicBezTo>
                      <a:pt x="42" y="24"/>
                      <a:pt x="39" y="17"/>
                      <a:pt x="32" y="17"/>
                    </a:cubicBezTo>
                    <a:cubicBezTo>
                      <a:pt x="25" y="17"/>
                      <a:pt x="20" y="24"/>
                      <a:pt x="29" y="27"/>
                    </a:cubicBezTo>
                    <a:cubicBezTo>
                      <a:pt x="37" y="29"/>
                      <a:pt x="47" y="30"/>
                      <a:pt x="50" y="37"/>
                    </a:cubicBezTo>
                    <a:cubicBezTo>
                      <a:pt x="53" y="45"/>
                      <a:pt x="45" y="54"/>
                      <a:pt x="35" y="54"/>
                    </a:cubicBezTo>
                    <a:close/>
                  </a:path>
                </a:pathLst>
              </a:custGeom>
              <a:grpFill/>
              <a:ln>
                <a:noFill/>
              </a:ln>
            </p:spPr>
            <p:txBody>
              <a:bodyPr anchor="ctr"/>
              <a:lstStyle/>
              <a:p>
                <a:pPr algn="ctr"/>
                <a:endParaRPr/>
              </a:p>
            </p:txBody>
          </p:sp>
          <p:sp>
            <p:nvSpPr>
              <p:cNvPr id="189" name="isľíḍè">
                <a:extLst>
                  <a:ext uri="{FF2B5EF4-FFF2-40B4-BE49-F238E27FC236}">
                    <a16:creationId xmlns:a16="http://schemas.microsoft.com/office/drawing/2014/main" id="{CA638422-CAFF-4C8C-991C-4456CD0F71AB}"/>
                  </a:ext>
                </a:extLst>
              </p:cNvPr>
              <p:cNvSpPr/>
              <p:nvPr/>
            </p:nvSpPr>
            <p:spPr bwMode="auto">
              <a:xfrm>
                <a:off x="5156634" y="2140536"/>
                <a:ext cx="262282" cy="281855"/>
              </a:xfrm>
              <a:custGeom>
                <a:avLst/>
                <a:gdLst>
                  <a:gd name="T0" fmla="*/ 78 w 82"/>
                  <a:gd name="T1" fmla="*/ 22 h 88"/>
                  <a:gd name="T2" fmla="*/ 50 w 82"/>
                  <a:gd name="T3" fmla="*/ 2 h 88"/>
                  <a:gd name="T4" fmla="*/ 40 w 82"/>
                  <a:gd name="T5" fmla="*/ 4 h 88"/>
                  <a:gd name="T6" fmla="*/ 3 w 82"/>
                  <a:gd name="T7" fmla="*/ 55 h 88"/>
                  <a:gd name="T8" fmla="*/ 4 w 82"/>
                  <a:gd name="T9" fmla="*/ 65 h 88"/>
                  <a:gd name="T10" fmla="*/ 32 w 82"/>
                  <a:gd name="T11" fmla="*/ 85 h 88"/>
                  <a:gd name="T12" fmla="*/ 42 w 82"/>
                  <a:gd name="T13" fmla="*/ 84 h 88"/>
                  <a:gd name="T14" fmla="*/ 80 w 82"/>
                  <a:gd name="T15" fmla="*/ 33 h 88"/>
                  <a:gd name="T16" fmla="*/ 78 w 82"/>
                  <a:gd name="T17" fmla="*/ 22 h 88"/>
                  <a:gd name="T18" fmla="*/ 54 w 82"/>
                  <a:gd name="T19" fmla="*/ 9 h 88"/>
                  <a:gd name="T20" fmla="*/ 70 w 82"/>
                  <a:gd name="T21" fmla="*/ 21 h 88"/>
                  <a:gd name="T22" fmla="*/ 68 w 82"/>
                  <a:gd name="T23" fmla="*/ 23 h 88"/>
                  <a:gd name="T24" fmla="*/ 53 w 82"/>
                  <a:gd name="T25" fmla="*/ 11 h 88"/>
                  <a:gd name="T26" fmla="*/ 54 w 82"/>
                  <a:gd name="T27" fmla="*/ 9 h 88"/>
                  <a:gd name="T28" fmla="*/ 21 w 82"/>
                  <a:gd name="T29" fmla="*/ 71 h 88"/>
                  <a:gd name="T30" fmla="*/ 20 w 82"/>
                  <a:gd name="T31" fmla="*/ 64 h 88"/>
                  <a:gd name="T32" fmla="*/ 27 w 82"/>
                  <a:gd name="T33" fmla="*/ 63 h 88"/>
                  <a:gd name="T34" fmla="*/ 28 w 82"/>
                  <a:gd name="T35" fmla="*/ 70 h 88"/>
                  <a:gd name="T36" fmla="*/ 21 w 82"/>
                  <a:gd name="T37" fmla="*/ 71 h 88"/>
                  <a:gd name="T38" fmla="*/ 45 w 82"/>
                  <a:gd name="T39" fmla="*/ 71 h 88"/>
                  <a:gd name="T40" fmla="*/ 14 w 82"/>
                  <a:gd name="T41" fmla="*/ 48 h 88"/>
                  <a:gd name="T42" fmla="*/ 43 w 82"/>
                  <a:gd name="T43" fmla="*/ 9 h 88"/>
                  <a:gd name="T44" fmla="*/ 74 w 82"/>
                  <a:gd name="T45" fmla="*/ 32 h 88"/>
                  <a:gd name="T46" fmla="*/ 45 w 82"/>
                  <a:gd name="T47" fmla="*/ 71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82" h="88">
                    <a:moveTo>
                      <a:pt x="78" y="22"/>
                    </a:moveTo>
                    <a:cubicBezTo>
                      <a:pt x="50" y="2"/>
                      <a:pt x="50" y="2"/>
                      <a:pt x="50" y="2"/>
                    </a:cubicBezTo>
                    <a:cubicBezTo>
                      <a:pt x="47" y="0"/>
                      <a:pt x="43" y="1"/>
                      <a:pt x="40" y="4"/>
                    </a:cubicBezTo>
                    <a:cubicBezTo>
                      <a:pt x="3" y="55"/>
                      <a:pt x="3" y="55"/>
                      <a:pt x="3" y="55"/>
                    </a:cubicBezTo>
                    <a:cubicBezTo>
                      <a:pt x="0" y="58"/>
                      <a:pt x="1" y="63"/>
                      <a:pt x="4" y="65"/>
                    </a:cubicBezTo>
                    <a:cubicBezTo>
                      <a:pt x="32" y="85"/>
                      <a:pt x="32" y="85"/>
                      <a:pt x="32" y="85"/>
                    </a:cubicBezTo>
                    <a:cubicBezTo>
                      <a:pt x="35" y="88"/>
                      <a:pt x="40" y="87"/>
                      <a:pt x="42" y="84"/>
                    </a:cubicBezTo>
                    <a:cubicBezTo>
                      <a:pt x="80" y="33"/>
                      <a:pt x="80" y="33"/>
                      <a:pt x="80" y="33"/>
                    </a:cubicBezTo>
                    <a:cubicBezTo>
                      <a:pt x="82" y="29"/>
                      <a:pt x="81" y="25"/>
                      <a:pt x="78" y="22"/>
                    </a:cubicBezTo>
                    <a:close/>
                    <a:moveTo>
                      <a:pt x="54" y="9"/>
                    </a:moveTo>
                    <a:cubicBezTo>
                      <a:pt x="70" y="21"/>
                      <a:pt x="70" y="21"/>
                      <a:pt x="70" y="21"/>
                    </a:cubicBezTo>
                    <a:cubicBezTo>
                      <a:pt x="68" y="23"/>
                      <a:pt x="68" y="23"/>
                      <a:pt x="68" y="23"/>
                    </a:cubicBezTo>
                    <a:cubicBezTo>
                      <a:pt x="53" y="11"/>
                      <a:pt x="53" y="11"/>
                      <a:pt x="53" y="11"/>
                    </a:cubicBezTo>
                    <a:lnTo>
                      <a:pt x="54" y="9"/>
                    </a:lnTo>
                    <a:close/>
                    <a:moveTo>
                      <a:pt x="21" y="71"/>
                    </a:moveTo>
                    <a:cubicBezTo>
                      <a:pt x="19" y="70"/>
                      <a:pt x="18" y="67"/>
                      <a:pt x="20" y="64"/>
                    </a:cubicBezTo>
                    <a:cubicBezTo>
                      <a:pt x="22" y="62"/>
                      <a:pt x="25" y="62"/>
                      <a:pt x="27" y="63"/>
                    </a:cubicBezTo>
                    <a:cubicBezTo>
                      <a:pt x="29" y="65"/>
                      <a:pt x="29" y="68"/>
                      <a:pt x="28" y="70"/>
                    </a:cubicBezTo>
                    <a:cubicBezTo>
                      <a:pt x="26" y="72"/>
                      <a:pt x="23" y="73"/>
                      <a:pt x="21" y="71"/>
                    </a:cubicBezTo>
                    <a:close/>
                    <a:moveTo>
                      <a:pt x="45" y="71"/>
                    </a:moveTo>
                    <a:cubicBezTo>
                      <a:pt x="14" y="48"/>
                      <a:pt x="14" y="48"/>
                      <a:pt x="14" y="48"/>
                    </a:cubicBezTo>
                    <a:cubicBezTo>
                      <a:pt x="43" y="9"/>
                      <a:pt x="43" y="9"/>
                      <a:pt x="43" y="9"/>
                    </a:cubicBezTo>
                    <a:cubicBezTo>
                      <a:pt x="74" y="32"/>
                      <a:pt x="74" y="32"/>
                      <a:pt x="74" y="32"/>
                    </a:cubicBezTo>
                    <a:lnTo>
                      <a:pt x="45" y="71"/>
                    </a:lnTo>
                    <a:close/>
                  </a:path>
                </a:pathLst>
              </a:custGeom>
              <a:grpFill/>
              <a:ln>
                <a:noFill/>
              </a:ln>
            </p:spPr>
            <p:txBody>
              <a:bodyPr anchor="ctr"/>
              <a:lstStyle/>
              <a:p>
                <a:pPr algn="ctr"/>
                <a:endParaRPr/>
              </a:p>
            </p:txBody>
          </p:sp>
          <p:sp>
            <p:nvSpPr>
              <p:cNvPr id="190" name="ïşḷîdé">
                <a:extLst>
                  <a:ext uri="{FF2B5EF4-FFF2-40B4-BE49-F238E27FC236}">
                    <a16:creationId xmlns:a16="http://schemas.microsoft.com/office/drawing/2014/main" id="{0DBBC557-8187-48A3-9283-6E0428B83FD6}"/>
                  </a:ext>
                </a:extLst>
              </p:cNvPr>
              <p:cNvSpPr/>
              <p:nvPr/>
            </p:nvSpPr>
            <p:spPr bwMode="auto">
              <a:xfrm>
                <a:off x="4814101" y="2956741"/>
                <a:ext cx="137013" cy="152672"/>
              </a:xfrm>
              <a:custGeom>
                <a:avLst/>
                <a:gdLst>
                  <a:gd name="T0" fmla="*/ 34 w 43"/>
                  <a:gd name="T1" fmla="*/ 15 h 48"/>
                  <a:gd name="T2" fmla="*/ 36 w 43"/>
                  <a:gd name="T3" fmla="*/ 12 h 48"/>
                  <a:gd name="T4" fmla="*/ 39 w 43"/>
                  <a:gd name="T5" fmla="*/ 7 h 48"/>
                  <a:gd name="T6" fmla="*/ 38 w 43"/>
                  <a:gd name="T7" fmla="*/ 1 h 48"/>
                  <a:gd name="T8" fmla="*/ 34 w 43"/>
                  <a:gd name="T9" fmla="*/ 0 h 48"/>
                  <a:gd name="T10" fmla="*/ 27 w 43"/>
                  <a:gd name="T11" fmla="*/ 3 h 48"/>
                  <a:gd name="T12" fmla="*/ 21 w 43"/>
                  <a:gd name="T13" fmla="*/ 14 h 48"/>
                  <a:gd name="T14" fmla="*/ 16 w 43"/>
                  <a:gd name="T15" fmla="*/ 3 h 48"/>
                  <a:gd name="T16" fmla="*/ 10 w 43"/>
                  <a:gd name="T17" fmla="*/ 1 h 48"/>
                  <a:gd name="T18" fmla="*/ 6 w 43"/>
                  <a:gd name="T19" fmla="*/ 3 h 48"/>
                  <a:gd name="T20" fmla="*/ 7 w 43"/>
                  <a:gd name="T21" fmla="*/ 12 h 48"/>
                  <a:gd name="T22" fmla="*/ 10 w 43"/>
                  <a:gd name="T23" fmla="*/ 15 h 48"/>
                  <a:gd name="T24" fmla="*/ 0 w 43"/>
                  <a:gd name="T25" fmla="*/ 15 h 48"/>
                  <a:gd name="T26" fmla="*/ 0 w 43"/>
                  <a:gd name="T27" fmla="*/ 27 h 48"/>
                  <a:gd name="T28" fmla="*/ 3 w 43"/>
                  <a:gd name="T29" fmla="*/ 27 h 48"/>
                  <a:gd name="T30" fmla="*/ 3 w 43"/>
                  <a:gd name="T31" fmla="*/ 48 h 48"/>
                  <a:gd name="T32" fmla="*/ 40 w 43"/>
                  <a:gd name="T33" fmla="*/ 48 h 48"/>
                  <a:gd name="T34" fmla="*/ 40 w 43"/>
                  <a:gd name="T35" fmla="*/ 27 h 48"/>
                  <a:gd name="T36" fmla="*/ 43 w 43"/>
                  <a:gd name="T37" fmla="*/ 27 h 48"/>
                  <a:gd name="T38" fmla="*/ 43 w 43"/>
                  <a:gd name="T39" fmla="*/ 15 h 48"/>
                  <a:gd name="T40" fmla="*/ 34 w 43"/>
                  <a:gd name="T41" fmla="*/ 15 h 48"/>
                  <a:gd name="T42" fmla="*/ 29 w 43"/>
                  <a:gd name="T43" fmla="*/ 5 h 48"/>
                  <a:gd name="T44" fmla="*/ 34 w 43"/>
                  <a:gd name="T45" fmla="*/ 3 h 48"/>
                  <a:gd name="T46" fmla="*/ 35 w 43"/>
                  <a:gd name="T47" fmla="*/ 4 h 48"/>
                  <a:gd name="T48" fmla="*/ 34 w 43"/>
                  <a:gd name="T49" fmla="*/ 10 h 48"/>
                  <a:gd name="T50" fmla="*/ 27 w 43"/>
                  <a:gd name="T51" fmla="*/ 15 h 48"/>
                  <a:gd name="T52" fmla="*/ 24 w 43"/>
                  <a:gd name="T53" fmla="*/ 15 h 48"/>
                  <a:gd name="T54" fmla="*/ 29 w 43"/>
                  <a:gd name="T55" fmla="*/ 5 h 48"/>
                  <a:gd name="T56" fmla="*/ 8 w 43"/>
                  <a:gd name="T57" fmla="*/ 7 h 48"/>
                  <a:gd name="T58" fmla="*/ 9 w 43"/>
                  <a:gd name="T59" fmla="*/ 5 h 48"/>
                  <a:gd name="T60" fmla="*/ 10 w 43"/>
                  <a:gd name="T61" fmla="*/ 4 h 48"/>
                  <a:gd name="T62" fmla="*/ 10 w 43"/>
                  <a:gd name="T63" fmla="*/ 4 h 48"/>
                  <a:gd name="T64" fmla="*/ 13 w 43"/>
                  <a:gd name="T65" fmla="*/ 6 h 48"/>
                  <a:gd name="T66" fmla="*/ 17 w 43"/>
                  <a:gd name="T67" fmla="*/ 13 h 48"/>
                  <a:gd name="T68" fmla="*/ 17 w 43"/>
                  <a:gd name="T69" fmla="*/ 13 h 48"/>
                  <a:gd name="T70" fmla="*/ 17 w 43"/>
                  <a:gd name="T71" fmla="*/ 13 h 48"/>
                  <a:gd name="T72" fmla="*/ 9 w 43"/>
                  <a:gd name="T73" fmla="*/ 10 h 48"/>
                  <a:gd name="T74" fmla="*/ 8 w 43"/>
                  <a:gd name="T75" fmla="*/ 7 h 48"/>
                  <a:gd name="T76" fmla="*/ 18 w 43"/>
                  <a:gd name="T77" fmla="*/ 45 h 48"/>
                  <a:gd name="T78" fmla="*/ 6 w 43"/>
                  <a:gd name="T79" fmla="*/ 45 h 48"/>
                  <a:gd name="T80" fmla="*/ 6 w 43"/>
                  <a:gd name="T81" fmla="*/ 25 h 48"/>
                  <a:gd name="T82" fmla="*/ 18 w 43"/>
                  <a:gd name="T83" fmla="*/ 25 h 48"/>
                  <a:gd name="T84" fmla="*/ 18 w 43"/>
                  <a:gd name="T85" fmla="*/ 45 h 48"/>
                  <a:gd name="T86" fmla="*/ 18 w 43"/>
                  <a:gd name="T87" fmla="*/ 24 h 48"/>
                  <a:gd name="T88" fmla="*/ 3 w 43"/>
                  <a:gd name="T89" fmla="*/ 24 h 48"/>
                  <a:gd name="T90" fmla="*/ 3 w 43"/>
                  <a:gd name="T91" fmla="*/ 18 h 48"/>
                  <a:gd name="T92" fmla="*/ 18 w 43"/>
                  <a:gd name="T93" fmla="*/ 18 h 48"/>
                  <a:gd name="T94" fmla="*/ 18 w 43"/>
                  <a:gd name="T95" fmla="*/ 24 h 48"/>
                  <a:gd name="T96" fmla="*/ 37 w 43"/>
                  <a:gd name="T97" fmla="*/ 45 h 48"/>
                  <a:gd name="T98" fmla="*/ 25 w 43"/>
                  <a:gd name="T99" fmla="*/ 45 h 48"/>
                  <a:gd name="T100" fmla="*/ 25 w 43"/>
                  <a:gd name="T101" fmla="*/ 25 h 48"/>
                  <a:gd name="T102" fmla="*/ 37 w 43"/>
                  <a:gd name="T103" fmla="*/ 25 h 48"/>
                  <a:gd name="T104" fmla="*/ 37 w 43"/>
                  <a:gd name="T105" fmla="*/ 45 h 48"/>
                  <a:gd name="T106" fmla="*/ 40 w 43"/>
                  <a:gd name="T107" fmla="*/ 24 h 48"/>
                  <a:gd name="T108" fmla="*/ 25 w 43"/>
                  <a:gd name="T109" fmla="*/ 24 h 48"/>
                  <a:gd name="T110" fmla="*/ 25 w 43"/>
                  <a:gd name="T111" fmla="*/ 18 h 48"/>
                  <a:gd name="T112" fmla="*/ 40 w 43"/>
                  <a:gd name="T113" fmla="*/ 18 h 48"/>
                  <a:gd name="T114" fmla="*/ 40 w 43"/>
                  <a:gd name="T115" fmla="*/ 24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43" h="48">
                    <a:moveTo>
                      <a:pt x="34" y="15"/>
                    </a:moveTo>
                    <a:cubicBezTo>
                      <a:pt x="35" y="14"/>
                      <a:pt x="36" y="13"/>
                      <a:pt x="36" y="12"/>
                    </a:cubicBezTo>
                    <a:cubicBezTo>
                      <a:pt x="38" y="11"/>
                      <a:pt x="39" y="9"/>
                      <a:pt x="39" y="7"/>
                    </a:cubicBezTo>
                    <a:cubicBezTo>
                      <a:pt x="40" y="5"/>
                      <a:pt x="39" y="3"/>
                      <a:pt x="38" y="1"/>
                    </a:cubicBezTo>
                    <a:cubicBezTo>
                      <a:pt x="37" y="0"/>
                      <a:pt x="35" y="0"/>
                      <a:pt x="34" y="0"/>
                    </a:cubicBezTo>
                    <a:cubicBezTo>
                      <a:pt x="31" y="0"/>
                      <a:pt x="29" y="1"/>
                      <a:pt x="27" y="3"/>
                    </a:cubicBezTo>
                    <a:cubicBezTo>
                      <a:pt x="24" y="6"/>
                      <a:pt x="22" y="10"/>
                      <a:pt x="21" y="14"/>
                    </a:cubicBezTo>
                    <a:cubicBezTo>
                      <a:pt x="20" y="10"/>
                      <a:pt x="19" y="6"/>
                      <a:pt x="16" y="3"/>
                    </a:cubicBezTo>
                    <a:cubicBezTo>
                      <a:pt x="14" y="2"/>
                      <a:pt x="12" y="1"/>
                      <a:pt x="10" y="1"/>
                    </a:cubicBezTo>
                    <a:cubicBezTo>
                      <a:pt x="9" y="1"/>
                      <a:pt x="7" y="1"/>
                      <a:pt x="6" y="3"/>
                    </a:cubicBezTo>
                    <a:cubicBezTo>
                      <a:pt x="4" y="5"/>
                      <a:pt x="4" y="9"/>
                      <a:pt x="7" y="12"/>
                    </a:cubicBezTo>
                    <a:cubicBezTo>
                      <a:pt x="8" y="13"/>
                      <a:pt x="9" y="14"/>
                      <a:pt x="10" y="15"/>
                    </a:cubicBezTo>
                    <a:cubicBezTo>
                      <a:pt x="0" y="15"/>
                      <a:pt x="0" y="15"/>
                      <a:pt x="0" y="15"/>
                    </a:cubicBezTo>
                    <a:cubicBezTo>
                      <a:pt x="0" y="27"/>
                      <a:pt x="0" y="27"/>
                      <a:pt x="0" y="27"/>
                    </a:cubicBezTo>
                    <a:cubicBezTo>
                      <a:pt x="3" y="27"/>
                      <a:pt x="3" y="27"/>
                      <a:pt x="3" y="27"/>
                    </a:cubicBezTo>
                    <a:cubicBezTo>
                      <a:pt x="3" y="48"/>
                      <a:pt x="3" y="48"/>
                      <a:pt x="3" y="48"/>
                    </a:cubicBezTo>
                    <a:cubicBezTo>
                      <a:pt x="40" y="48"/>
                      <a:pt x="40" y="48"/>
                      <a:pt x="40" y="48"/>
                    </a:cubicBezTo>
                    <a:cubicBezTo>
                      <a:pt x="40" y="27"/>
                      <a:pt x="40" y="27"/>
                      <a:pt x="40" y="27"/>
                    </a:cubicBezTo>
                    <a:cubicBezTo>
                      <a:pt x="43" y="27"/>
                      <a:pt x="43" y="27"/>
                      <a:pt x="43" y="27"/>
                    </a:cubicBezTo>
                    <a:cubicBezTo>
                      <a:pt x="43" y="15"/>
                      <a:pt x="43" y="15"/>
                      <a:pt x="43" y="15"/>
                    </a:cubicBezTo>
                    <a:lnTo>
                      <a:pt x="34" y="15"/>
                    </a:lnTo>
                    <a:close/>
                    <a:moveTo>
                      <a:pt x="29" y="5"/>
                    </a:moveTo>
                    <a:cubicBezTo>
                      <a:pt x="31" y="4"/>
                      <a:pt x="32" y="3"/>
                      <a:pt x="34" y="3"/>
                    </a:cubicBezTo>
                    <a:cubicBezTo>
                      <a:pt x="34" y="3"/>
                      <a:pt x="35" y="3"/>
                      <a:pt x="35" y="4"/>
                    </a:cubicBezTo>
                    <a:cubicBezTo>
                      <a:pt x="37" y="5"/>
                      <a:pt x="36" y="8"/>
                      <a:pt x="34" y="10"/>
                    </a:cubicBezTo>
                    <a:cubicBezTo>
                      <a:pt x="32" y="12"/>
                      <a:pt x="29" y="14"/>
                      <a:pt x="27" y="15"/>
                    </a:cubicBezTo>
                    <a:cubicBezTo>
                      <a:pt x="24" y="15"/>
                      <a:pt x="24" y="15"/>
                      <a:pt x="24" y="15"/>
                    </a:cubicBezTo>
                    <a:cubicBezTo>
                      <a:pt x="25" y="12"/>
                      <a:pt x="27" y="8"/>
                      <a:pt x="29" y="5"/>
                    </a:cubicBezTo>
                    <a:close/>
                    <a:moveTo>
                      <a:pt x="8" y="7"/>
                    </a:moveTo>
                    <a:cubicBezTo>
                      <a:pt x="8" y="6"/>
                      <a:pt x="8" y="6"/>
                      <a:pt x="9" y="5"/>
                    </a:cubicBezTo>
                    <a:cubicBezTo>
                      <a:pt x="9" y="5"/>
                      <a:pt x="10" y="4"/>
                      <a:pt x="10" y="4"/>
                    </a:cubicBezTo>
                    <a:cubicBezTo>
                      <a:pt x="10" y="4"/>
                      <a:pt x="10" y="4"/>
                      <a:pt x="10" y="4"/>
                    </a:cubicBezTo>
                    <a:cubicBezTo>
                      <a:pt x="11" y="4"/>
                      <a:pt x="12" y="5"/>
                      <a:pt x="13" y="6"/>
                    </a:cubicBezTo>
                    <a:cubicBezTo>
                      <a:pt x="15" y="7"/>
                      <a:pt x="16" y="10"/>
                      <a:pt x="17" y="13"/>
                    </a:cubicBezTo>
                    <a:cubicBezTo>
                      <a:pt x="17" y="13"/>
                      <a:pt x="17" y="13"/>
                      <a:pt x="17" y="13"/>
                    </a:cubicBezTo>
                    <a:cubicBezTo>
                      <a:pt x="17" y="13"/>
                      <a:pt x="17" y="13"/>
                      <a:pt x="17" y="13"/>
                    </a:cubicBezTo>
                    <a:cubicBezTo>
                      <a:pt x="14" y="13"/>
                      <a:pt x="11" y="11"/>
                      <a:pt x="9" y="10"/>
                    </a:cubicBezTo>
                    <a:cubicBezTo>
                      <a:pt x="9" y="9"/>
                      <a:pt x="8" y="8"/>
                      <a:pt x="8" y="7"/>
                    </a:cubicBezTo>
                    <a:close/>
                    <a:moveTo>
                      <a:pt x="18" y="45"/>
                    </a:moveTo>
                    <a:cubicBezTo>
                      <a:pt x="6" y="45"/>
                      <a:pt x="6" y="45"/>
                      <a:pt x="6" y="45"/>
                    </a:cubicBezTo>
                    <a:cubicBezTo>
                      <a:pt x="6" y="25"/>
                      <a:pt x="6" y="25"/>
                      <a:pt x="6" y="25"/>
                    </a:cubicBezTo>
                    <a:cubicBezTo>
                      <a:pt x="18" y="25"/>
                      <a:pt x="18" y="25"/>
                      <a:pt x="18" y="25"/>
                    </a:cubicBezTo>
                    <a:lnTo>
                      <a:pt x="18" y="45"/>
                    </a:lnTo>
                    <a:close/>
                    <a:moveTo>
                      <a:pt x="18" y="24"/>
                    </a:moveTo>
                    <a:cubicBezTo>
                      <a:pt x="3" y="24"/>
                      <a:pt x="3" y="24"/>
                      <a:pt x="3" y="24"/>
                    </a:cubicBezTo>
                    <a:cubicBezTo>
                      <a:pt x="3" y="18"/>
                      <a:pt x="3" y="18"/>
                      <a:pt x="3" y="18"/>
                    </a:cubicBezTo>
                    <a:cubicBezTo>
                      <a:pt x="18" y="18"/>
                      <a:pt x="18" y="18"/>
                      <a:pt x="18" y="18"/>
                    </a:cubicBezTo>
                    <a:lnTo>
                      <a:pt x="18" y="24"/>
                    </a:lnTo>
                    <a:close/>
                    <a:moveTo>
                      <a:pt x="37" y="45"/>
                    </a:moveTo>
                    <a:cubicBezTo>
                      <a:pt x="25" y="45"/>
                      <a:pt x="25" y="45"/>
                      <a:pt x="25" y="45"/>
                    </a:cubicBezTo>
                    <a:cubicBezTo>
                      <a:pt x="25" y="25"/>
                      <a:pt x="25" y="25"/>
                      <a:pt x="25" y="25"/>
                    </a:cubicBezTo>
                    <a:cubicBezTo>
                      <a:pt x="37" y="25"/>
                      <a:pt x="37" y="25"/>
                      <a:pt x="37" y="25"/>
                    </a:cubicBezTo>
                    <a:lnTo>
                      <a:pt x="37" y="45"/>
                    </a:lnTo>
                    <a:close/>
                    <a:moveTo>
                      <a:pt x="40" y="24"/>
                    </a:moveTo>
                    <a:cubicBezTo>
                      <a:pt x="25" y="24"/>
                      <a:pt x="25" y="24"/>
                      <a:pt x="25" y="24"/>
                    </a:cubicBezTo>
                    <a:cubicBezTo>
                      <a:pt x="25" y="18"/>
                      <a:pt x="25" y="18"/>
                      <a:pt x="25" y="18"/>
                    </a:cubicBezTo>
                    <a:cubicBezTo>
                      <a:pt x="40" y="18"/>
                      <a:pt x="40" y="18"/>
                      <a:pt x="40" y="18"/>
                    </a:cubicBezTo>
                    <a:lnTo>
                      <a:pt x="40" y="24"/>
                    </a:lnTo>
                    <a:close/>
                  </a:path>
                </a:pathLst>
              </a:custGeom>
              <a:grpFill/>
              <a:ln>
                <a:noFill/>
              </a:ln>
            </p:spPr>
            <p:txBody>
              <a:bodyPr anchor="ctr"/>
              <a:lstStyle/>
              <a:p>
                <a:pPr algn="ctr"/>
                <a:endParaRPr/>
              </a:p>
            </p:txBody>
          </p:sp>
          <p:sp>
            <p:nvSpPr>
              <p:cNvPr id="191" name="íṣ1ïďê">
                <a:extLst>
                  <a:ext uri="{FF2B5EF4-FFF2-40B4-BE49-F238E27FC236}">
                    <a16:creationId xmlns:a16="http://schemas.microsoft.com/office/drawing/2014/main" id="{DA282739-A287-47EC-AFF7-E3FC145C06CD}"/>
                  </a:ext>
                </a:extLst>
              </p:cNvPr>
              <p:cNvSpPr/>
              <p:nvPr/>
            </p:nvSpPr>
            <p:spPr bwMode="auto">
              <a:xfrm>
                <a:off x="5646087" y="3307798"/>
                <a:ext cx="227050" cy="199648"/>
              </a:xfrm>
              <a:custGeom>
                <a:avLst/>
                <a:gdLst>
                  <a:gd name="T0" fmla="*/ 76 w 116"/>
                  <a:gd name="T1" fmla="*/ 15 h 102"/>
                  <a:gd name="T2" fmla="*/ 40 w 116"/>
                  <a:gd name="T3" fmla="*/ 0 h 102"/>
                  <a:gd name="T4" fmla="*/ 0 w 116"/>
                  <a:gd name="T5" fmla="*/ 15 h 102"/>
                  <a:gd name="T6" fmla="*/ 0 w 116"/>
                  <a:gd name="T7" fmla="*/ 102 h 102"/>
                  <a:gd name="T8" fmla="*/ 40 w 116"/>
                  <a:gd name="T9" fmla="*/ 87 h 102"/>
                  <a:gd name="T10" fmla="*/ 76 w 116"/>
                  <a:gd name="T11" fmla="*/ 102 h 102"/>
                  <a:gd name="T12" fmla="*/ 116 w 116"/>
                  <a:gd name="T13" fmla="*/ 87 h 102"/>
                  <a:gd name="T14" fmla="*/ 116 w 116"/>
                  <a:gd name="T15" fmla="*/ 0 h 102"/>
                  <a:gd name="T16" fmla="*/ 76 w 116"/>
                  <a:gd name="T17" fmla="*/ 15 h 102"/>
                  <a:gd name="T18" fmla="*/ 44 w 116"/>
                  <a:gd name="T19" fmla="*/ 9 h 102"/>
                  <a:gd name="T20" fmla="*/ 73 w 116"/>
                  <a:gd name="T21" fmla="*/ 22 h 102"/>
                  <a:gd name="T22" fmla="*/ 73 w 116"/>
                  <a:gd name="T23" fmla="*/ 92 h 102"/>
                  <a:gd name="T24" fmla="*/ 44 w 116"/>
                  <a:gd name="T25" fmla="*/ 80 h 102"/>
                  <a:gd name="T26" fmla="*/ 44 w 116"/>
                  <a:gd name="T27" fmla="*/ 9 h 102"/>
                  <a:gd name="T28" fmla="*/ 8 w 116"/>
                  <a:gd name="T29" fmla="*/ 20 h 102"/>
                  <a:gd name="T30" fmla="*/ 37 w 116"/>
                  <a:gd name="T31" fmla="*/ 9 h 102"/>
                  <a:gd name="T32" fmla="*/ 37 w 116"/>
                  <a:gd name="T33" fmla="*/ 80 h 102"/>
                  <a:gd name="T34" fmla="*/ 8 w 116"/>
                  <a:gd name="T35" fmla="*/ 92 h 102"/>
                  <a:gd name="T36" fmla="*/ 8 w 116"/>
                  <a:gd name="T37" fmla="*/ 20 h 102"/>
                  <a:gd name="T38" fmla="*/ 109 w 116"/>
                  <a:gd name="T39" fmla="*/ 82 h 102"/>
                  <a:gd name="T40" fmla="*/ 80 w 116"/>
                  <a:gd name="T41" fmla="*/ 92 h 102"/>
                  <a:gd name="T42" fmla="*/ 80 w 116"/>
                  <a:gd name="T43" fmla="*/ 22 h 102"/>
                  <a:gd name="T44" fmla="*/ 109 w 116"/>
                  <a:gd name="T45" fmla="*/ 10 h 102"/>
                  <a:gd name="T46" fmla="*/ 109 w 116"/>
                  <a:gd name="T47" fmla="*/ 82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16" h="102">
                    <a:moveTo>
                      <a:pt x="76" y="15"/>
                    </a:moveTo>
                    <a:lnTo>
                      <a:pt x="40" y="0"/>
                    </a:lnTo>
                    <a:lnTo>
                      <a:pt x="0" y="15"/>
                    </a:lnTo>
                    <a:lnTo>
                      <a:pt x="0" y="102"/>
                    </a:lnTo>
                    <a:lnTo>
                      <a:pt x="40" y="87"/>
                    </a:lnTo>
                    <a:lnTo>
                      <a:pt x="76" y="102"/>
                    </a:lnTo>
                    <a:lnTo>
                      <a:pt x="116" y="87"/>
                    </a:lnTo>
                    <a:lnTo>
                      <a:pt x="116" y="0"/>
                    </a:lnTo>
                    <a:lnTo>
                      <a:pt x="76" y="15"/>
                    </a:lnTo>
                    <a:close/>
                    <a:moveTo>
                      <a:pt x="44" y="9"/>
                    </a:moveTo>
                    <a:lnTo>
                      <a:pt x="73" y="22"/>
                    </a:lnTo>
                    <a:lnTo>
                      <a:pt x="73" y="92"/>
                    </a:lnTo>
                    <a:lnTo>
                      <a:pt x="44" y="80"/>
                    </a:lnTo>
                    <a:lnTo>
                      <a:pt x="44" y="9"/>
                    </a:lnTo>
                    <a:close/>
                    <a:moveTo>
                      <a:pt x="8" y="20"/>
                    </a:moveTo>
                    <a:lnTo>
                      <a:pt x="37" y="9"/>
                    </a:lnTo>
                    <a:lnTo>
                      <a:pt x="37" y="80"/>
                    </a:lnTo>
                    <a:lnTo>
                      <a:pt x="8" y="92"/>
                    </a:lnTo>
                    <a:lnTo>
                      <a:pt x="8" y="20"/>
                    </a:lnTo>
                    <a:close/>
                    <a:moveTo>
                      <a:pt x="109" y="82"/>
                    </a:moveTo>
                    <a:lnTo>
                      <a:pt x="80" y="92"/>
                    </a:lnTo>
                    <a:lnTo>
                      <a:pt x="80" y="22"/>
                    </a:lnTo>
                    <a:lnTo>
                      <a:pt x="109" y="10"/>
                    </a:lnTo>
                    <a:lnTo>
                      <a:pt x="109" y="82"/>
                    </a:lnTo>
                    <a:close/>
                  </a:path>
                </a:pathLst>
              </a:custGeom>
              <a:grpFill/>
              <a:ln>
                <a:noFill/>
              </a:ln>
            </p:spPr>
            <p:txBody>
              <a:bodyPr anchor="ctr"/>
              <a:lstStyle/>
              <a:p>
                <a:pPr algn="ctr"/>
                <a:endParaRPr/>
              </a:p>
            </p:txBody>
          </p:sp>
        </p:grpSp>
        <p:grpSp>
          <p:nvGrpSpPr>
            <p:cNvPr id="31" name="îṣľîḓê">
              <a:extLst>
                <a:ext uri="{FF2B5EF4-FFF2-40B4-BE49-F238E27FC236}">
                  <a16:creationId xmlns:a16="http://schemas.microsoft.com/office/drawing/2014/main" id="{E61D98F6-0F10-4376-A818-CF3710AD62EA}"/>
                </a:ext>
              </a:extLst>
            </p:cNvPr>
            <p:cNvGrpSpPr/>
            <p:nvPr/>
          </p:nvGrpSpPr>
          <p:grpSpPr>
            <a:xfrm>
              <a:off x="7218207" y="1289057"/>
              <a:ext cx="4184742" cy="4848217"/>
              <a:chOff x="6868614" y="762985"/>
              <a:chExt cx="5222153" cy="6050102"/>
            </a:xfrm>
            <a:solidFill>
              <a:schemeClr val="tx2"/>
            </a:solidFill>
          </p:grpSpPr>
          <p:sp>
            <p:nvSpPr>
              <p:cNvPr id="32" name="ïsļïdé">
                <a:extLst>
                  <a:ext uri="{FF2B5EF4-FFF2-40B4-BE49-F238E27FC236}">
                    <a16:creationId xmlns:a16="http://schemas.microsoft.com/office/drawing/2014/main" id="{B3599EF1-F736-4B1E-AD86-200F3DF1495E}"/>
                  </a:ext>
                </a:extLst>
              </p:cNvPr>
              <p:cNvSpPr/>
              <p:nvPr/>
            </p:nvSpPr>
            <p:spPr bwMode="auto">
              <a:xfrm>
                <a:off x="11738448" y="4076742"/>
                <a:ext cx="342533" cy="319044"/>
              </a:xfrm>
              <a:custGeom>
                <a:avLst/>
                <a:gdLst>
                  <a:gd name="T0" fmla="*/ 53 w 107"/>
                  <a:gd name="T1" fmla="*/ 13 h 100"/>
                  <a:gd name="T2" fmla="*/ 37 w 107"/>
                  <a:gd name="T3" fmla="*/ 16 h 100"/>
                  <a:gd name="T4" fmla="*/ 24 w 107"/>
                  <a:gd name="T5" fmla="*/ 23 h 100"/>
                  <a:gd name="T6" fmla="*/ 13 w 107"/>
                  <a:gd name="T7" fmla="*/ 43 h 100"/>
                  <a:gd name="T8" fmla="*/ 17 w 107"/>
                  <a:gd name="T9" fmla="*/ 55 h 100"/>
                  <a:gd name="T10" fmla="*/ 27 w 107"/>
                  <a:gd name="T11" fmla="*/ 66 h 100"/>
                  <a:gd name="T12" fmla="*/ 33 w 107"/>
                  <a:gd name="T13" fmla="*/ 75 h 100"/>
                  <a:gd name="T14" fmla="*/ 33 w 107"/>
                  <a:gd name="T15" fmla="*/ 79 h 100"/>
                  <a:gd name="T16" fmla="*/ 36 w 107"/>
                  <a:gd name="T17" fmla="*/ 77 h 100"/>
                  <a:gd name="T18" fmla="*/ 45 w 107"/>
                  <a:gd name="T19" fmla="*/ 73 h 100"/>
                  <a:gd name="T20" fmla="*/ 47 w 107"/>
                  <a:gd name="T21" fmla="*/ 73 h 100"/>
                  <a:gd name="T22" fmla="*/ 53 w 107"/>
                  <a:gd name="T23" fmla="*/ 73 h 100"/>
                  <a:gd name="T24" fmla="*/ 70 w 107"/>
                  <a:gd name="T25" fmla="*/ 71 h 100"/>
                  <a:gd name="T26" fmla="*/ 83 w 107"/>
                  <a:gd name="T27" fmla="*/ 64 h 100"/>
                  <a:gd name="T28" fmla="*/ 93 w 107"/>
                  <a:gd name="T29" fmla="*/ 43 h 100"/>
                  <a:gd name="T30" fmla="*/ 83 w 107"/>
                  <a:gd name="T31" fmla="*/ 23 h 100"/>
                  <a:gd name="T32" fmla="*/ 70 w 107"/>
                  <a:gd name="T33" fmla="*/ 16 h 100"/>
                  <a:gd name="T34" fmla="*/ 53 w 107"/>
                  <a:gd name="T35" fmla="*/ 13 h 100"/>
                  <a:gd name="T36" fmla="*/ 53 w 107"/>
                  <a:gd name="T37" fmla="*/ 0 h 100"/>
                  <a:gd name="T38" fmla="*/ 53 w 107"/>
                  <a:gd name="T39" fmla="*/ 0 h 100"/>
                  <a:gd name="T40" fmla="*/ 107 w 107"/>
                  <a:gd name="T41" fmla="*/ 43 h 100"/>
                  <a:gd name="T42" fmla="*/ 53 w 107"/>
                  <a:gd name="T43" fmla="*/ 87 h 100"/>
                  <a:gd name="T44" fmla="*/ 45 w 107"/>
                  <a:gd name="T45" fmla="*/ 86 h 100"/>
                  <a:gd name="T46" fmla="*/ 7 w 107"/>
                  <a:gd name="T47" fmla="*/ 100 h 100"/>
                  <a:gd name="T48" fmla="*/ 7 w 107"/>
                  <a:gd name="T49" fmla="*/ 97 h 100"/>
                  <a:gd name="T50" fmla="*/ 20 w 107"/>
                  <a:gd name="T51" fmla="*/ 80 h 100"/>
                  <a:gd name="T52" fmla="*/ 20 w 107"/>
                  <a:gd name="T53" fmla="*/ 77 h 100"/>
                  <a:gd name="T54" fmla="*/ 0 w 107"/>
                  <a:gd name="T55" fmla="*/ 43 h 100"/>
                  <a:gd name="T56" fmla="*/ 53 w 107"/>
                  <a:gd name="T57" fmla="*/ 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07" h="100">
                    <a:moveTo>
                      <a:pt x="53" y="13"/>
                    </a:moveTo>
                    <a:cubicBezTo>
                      <a:pt x="48" y="13"/>
                      <a:pt x="42" y="14"/>
                      <a:pt x="37" y="16"/>
                    </a:cubicBezTo>
                    <a:cubicBezTo>
                      <a:pt x="32" y="18"/>
                      <a:pt x="28" y="20"/>
                      <a:pt x="24" y="23"/>
                    </a:cubicBezTo>
                    <a:cubicBezTo>
                      <a:pt x="17" y="29"/>
                      <a:pt x="13" y="36"/>
                      <a:pt x="13" y="43"/>
                    </a:cubicBezTo>
                    <a:cubicBezTo>
                      <a:pt x="13" y="48"/>
                      <a:pt x="14" y="52"/>
                      <a:pt x="17" y="55"/>
                    </a:cubicBezTo>
                    <a:cubicBezTo>
                      <a:pt x="19" y="59"/>
                      <a:pt x="23" y="63"/>
                      <a:pt x="27" y="66"/>
                    </a:cubicBezTo>
                    <a:cubicBezTo>
                      <a:pt x="30" y="68"/>
                      <a:pt x="32" y="71"/>
                      <a:pt x="33" y="75"/>
                    </a:cubicBezTo>
                    <a:cubicBezTo>
                      <a:pt x="33" y="76"/>
                      <a:pt x="33" y="78"/>
                      <a:pt x="33" y="79"/>
                    </a:cubicBezTo>
                    <a:cubicBezTo>
                      <a:pt x="34" y="78"/>
                      <a:pt x="35" y="78"/>
                      <a:pt x="36" y="77"/>
                    </a:cubicBezTo>
                    <a:cubicBezTo>
                      <a:pt x="38" y="74"/>
                      <a:pt x="42" y="73"/>
                      <a:pt x="45" y="73"/>
                    </a:cubicBezTo>
                    <a:cubicBezTo>
                      <a:pt x="46" y="73"/>
                      <a:pt x="46" y="73"/>
                      <a:pt x="47" y="73"/>
                    </a:cubicBezTo>
                    <a:cubicBezTo>
                      <a:pt x="49" y="73"/>
                      <a:pt x="51" y="73"/>
                      <a:pt x="53" y="73"/>
                    </a:cubicBezTo>
                    <a:cubicBezTo>
                      <a:pt x="59" y="73"/>
                      <a:pt x="65" y="73"/>
                      <a:pt x="70" y="71"/>
                    </a:cubicBezTo>
                    <a:cubicBezTo>
                      <a:pt x="75" y="69"/>
                      <a:pt x="79" y="67"/>
                      <a:pt x="83" y="64"/>
                    </a:cubicBezTo>
                    <a:cubicBezTo>
                      <a:pt x="90" y="58"/>
                      <a:pt x="93" y="51"/>
                      <a:pt x="93" y="43"/>
                    </a:cubicBezTo>
                    <a:cubicBezTo>
                      <a:pt x="93" y="36"/>
                      <a:pt x="90" y="29"/>
                      <a:pt x="83" y="23"/>
                    </a:cubicBezTo>
                    <a:cubicBezTo>
                      <a:pt x="79" y="20"/>
                      <a:pt x="75" y="18"/>
                      <a:pt x="70" y="16"/>
                    </a:cubicBezTo>
                    <a:cubicBezTo>
                      <a:pt x="65" y="14"/>
                      <a:pt x="59" y="13"/>
                      <a:pt x="53" y="13"/>
                    </a:cubicBezTo>
                    <a:close/>
                    <a:moveTo>
                      <a:pt x="53" y="0"/>
                    </a:moveTo>
                    <a:cubicBezTo>
                      <a:pt x="53" y="0"/>
                      <a:pt x="53" y="0"/>
                      <a:pt x="53" y="0"/>
                    </a:cubicBezTo>
                    <a:cubicBezTo>
                      <a:pt x="83" y="0"/>
                      <a:pt x="107" y="19"/>
                      <a:pt x="107" y="43"/>
                    </a:cubicBezTo>
                    <a:cubicBezTo>
                      <a:pt x="107" y="67"/>
                      <a:pt x="83" y="87"/>
                      <a:pt x="53" y="87"/>
                    </a:cubicBezTo>
                    <a:cubicBezTo>
                      <a:pt x="51" y="87"/>
                      <a:pt x="48" y="87"/>
                      <a:pt x="45" y="86"/>
                    </a:cubicBezTo>
                    <a:cubicBezTo>
                      <a:pt x="34" y="98"/>
                      <a:pt x="20" y="100"/>
                      <a:pt x="7" y="100"/>
                    </a:cubicBezTo>
                    <a:cubicBezTo>
                      <a:pt x="7" y="97"/>
                      <a:pt x="7" y="97"/>
                      <a:pt x="7" y="97"/>
                    </a:cubicBezTo>
                    <a:cubicBezTo>
                      <a:pt x="14" y="94"/>
                      <a:pt x="20" y="87"/>
                      <a:pt x="20" y="80"/>
                    </a:cubicBezTo>
                    <a:cubicBezTo>
                      <a:pt x="20" y="79"/>
                      <a:pt x="20" y="78"/>
                      <a:pt x="20" y="77"/>
                    </a:cubicBezTo>
                    <a:cubicBezTo>
                      <a:pt x="8" y="69"/>
                      <a:pt x="0" y="57"/>
                      <a:pt x="0" y="43"/>
                    </a:cubicBezTo>
                    <a:cubicBezTo>
                      <a:pt x="0" y="19"/>
                      <a:pt x="24" y="0"/>
                      <a:pt x="53"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3" name="îsḷíďé">
                <a:extLst>
                  <a:ext uri="{FF2B5EF4-FFF2-40B4-BE49-F238E27FC236}">
                    <a16:creationId xmlns:a16="http://schemas.microsoft.com/office/drawing/2014/main" id="{F3D30667-B6FC-4F34-850E-11E732A4E47D}"/>
                  </a:ext>
                </a:extLst>
              </p:cNvPr>
              <p:cNvSpPr/>
              <p:nvPr/>
            </p:nvSpPr>
            <p:spPr bwMode="auto">
              <a:xfrm>
                <a:off x="11501612" y="4250944"/>
                <a:ext cx="215306" cy="215306"/>
              </a:xfrm>
              <a:custGeom>
                <a:avLst/>
                <a:gdLst>
                  <a:gd name="T0" fmla="*/ 62 w 67"/>
                  <a:gd name="T1" fmla="*/ 17 h 67"/>
                  <a:gd name="T2" fmla="*/ 67 w 67"/>
                  <a:gd name="T3" fmla="*/ 13 h 67"/>
                  <a:gd name="T4" fmla="*/ 67 w 67"/>
                  <a:gd name="T5" fmla="*/ 5 h 67"/>
                  <a:gd name="T6" fmla="*/ 58 w 67"/>
                  <a:gd name="T7" fmla="*/ 5 h 67"/>
                  <a:gd name="T8" fmla="*/ 58 w 67"/>
                  <a:gd name="T9" fmla="*/ 0 h 67"/>
                  <a:gd name="T10" fmla="*/ 4 w 67"/>
                  <a:gd name="T11" fmla="*/ 0 h 67"/>
                  <a:gd name="T12" fmla="*/ 0 w 67"/>
                  <a:gd name="T13" fmla="*/ 5 h 67"/>
                  <a:gd name="T14" fmla="*/ 0 w 67"/>
                  <a:gd name="T15" fmla="*/ 63 h 67"/>
                  <a:gd name="T16" fmla="*/ 4 w 67"/>
                  <a:gd name="T17" fmla="*/ 67 h 67"/>
                  <a:gd name="T18" fmla="*/ 58 w 67"/>
                  <a:gd name="T19" fmla="*/ 67 h 67"/>
                  <a:gd name="T20" fmla="*/ 58 w 67"/>
                  <a:gd name="T21" fmla="*/ 50 h 67"/>
                  <a:gd name="T22" fmla="*/ 62 w 67"/>
                  <a:gd name="T23" fmla="*/ 50 h 67"/>
                  <a:gd name="T24" fmla="*/ 67 w 67"/>
                  <a:gd name="T25" fmla="*/ 46 h 67"/>
                  <a:gd name="T26" fmla="*/ 67 w 67"/>
                  <a:gd name="T27" fmla="*/ 38 h 67"/>
                  <a:gd name="T28" fmla="*/ 58 w 67"/>
                  <a:gd name="T29" fmla="*/ 38 h 67"/>
                  <a:gd name="T30" fmla="*/ 58 w 67"/>
                  <a:gd name="T31" fmla="*/ 34 h 67"/>
                  <a:gd name="T32" fmla="*/ 62 w 67"/>
                  <a:gd name="T33" fmla="*/ 34 h 67"/>
                  <a:gd name="T34" fmla="*/ 67 w 67"/>
                  <a:gd name="T35" fmla="*/ 30 h 67"/>
                  <a:gd name="T36" fmla="*/ 67 w 67"/>
                  <a:gd name="T37" fmla="*/ 21 h 67"/>
                  <a:gd name="T38" fmla="*/ 58 w 67"/>
                  <a:gd name="T39" fmla="*/ 21 h 67"/>
                  <a:gd name="T40" fmla="*/ 58 w 67"/>
                  <a:gd name="T41" fmla="*/ 17 h 67"/>
                  <a:gd name="T42" fmla="*/ 62 w 67"/>
                  <a:gd name="T43" fmla="*/ 17 h 67"/>
                  <a:gd name="T44" fmla="*/ 37 w 67"/>
                  <a:gd name="T45" fmla="*/ 17 h 67"/>
                  <a:gd name="T46" fmla="*/ 46 w 67"/>
                  <a:gd name="T47" fmla="*/ 25 h 67"/>
                  <a:gd name="T48" fmla="*/ 37 w 67"/>
                  <a:gd name="T49" fmla="*/ 34 h 67"/>
                  <a:gd name="T50" fmla="*/ 29 w 67"/>
                  <a:gd name="T51" fmla="*/ 25 h 67"/>
                  <a:gd name="T52" fmla="*/ 37 w 67"/>
                  <a:gd name="T53" fmla="*/ 17 h 67"/>
                  <a:gd name="T54" fmla="*/ 16 w 67"/>
                  <a:gd name="T55" fmla="*/ 63 h 67"/>
                  <a:gd name="T56" fmla="*/ 12 w 67"/>
                  <a:gd name="T57" fmla="*/ 63 h 67"/>
                  <a:gd name="T58" fmla="*/ 12 w 67"/>
                  <a:gd name="T59" fmla="*/ 5 h 67"/>
                  <a:gd name="T60" fmla="*/ 16 w 67"/>
                  <a:gd name="T61" fmla="*/ 5 h 67"/>
                  <a:gd name="T62" fmla="*/ 16 w 67"/>
                  <a:gd name="T63" fmla="*/ 63 h 67"/>
                  <a:gd name="T64" fmla="*/ 50 w 67"/>
                  <a:gd name="T65" fmla="*/ 50 h 67"/>
                  <a:gd name="T66" fmla="*/ 25 w 67"/>
                  <a:gd name="T67" fmla="*/ 50 h 67"/>
                  <a:gd name="T68" fmla="*/ 25 w 67"/>
                  <a:gd name="T69" fmla="*/ 46 h 67"/>
                  <a:gd name="T70" fmla="*/ 33 w 67"/>
                  <a:gd name="T71" fmla="*/ 38 h 67"/>
                  <a:gd name="T72" fmla="*/ 33 w 67"/>
                  <a:gd name="T73" fmla="*/ 38 h 67"/>
                  <a:gd name="T74" fmla="*/ 41 w 67"/>
                  <a:gd name="T75" fmla="*/ 38 h 67"/>
                  <a:gd name="T76" fmla="*/ 50 w 67"/>
                  <a:gd name="T77" fmla="*/ 46 h 67"/>
                  <a:gd name="T78" fmla="*/ 50 w 67"/>
                  <a:gd name="T79" fmla="*/ 50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67" h="67">
                    <a:moveTo>
                      <a:pt x="62" y="17"/>
                    </a:moveTo>
                    <a:cubicBezTo>
                      <a:pt x="65" y="17"/>
                      <a:pt x="67" y="15"/>
                      <a:pt x="67" y="13"/>
                    </a:cubicBezTo>
                    <a:cubicBezTo>
                      <a:pt x="67" y="5"/>
                      <a:pt x="67" y="5"/>
                      <a:pt x="67" y="5"/>
                    </a:cubicBezTo>
                    <a:cubicBezTo>
                      <a:pt x="58" y="5"/>
                      <a:pt x="58" y="5"/>
                      <a:pt x="58" y="5"/>
                    </a:cubicBezTo>
                    <a:cubicBezTo>
                      <a:pt x="58" y="0"/>
                      <a:pt x="58" y="0"/>
                      <a:pt x="58" y="0"/>
                    </a:cubicBezTo>
                    <a:cubicBezTo>
                      <a:pt x="4" y="0"/>
                      <a:pt x="4" y="0"/>
                      <a:pt x="4" y="0"/>
                    </a:cubicBezTo>
                    <a:cubicBezTo>
                      <a:pt x="2" y="0"/>
                      <a:pt x="0" y="2"/>
                      <a:pt x="0" y="5"/>
                    </a:cubicBezTo>
                    <a:cubicBezTo>
                      <a:pt x="0" y="63"/>
                      <a:pt x="0" y="63"/>
                      <a:pt x="0" y="63"/>
                    </a:cubicBezTo>
                    <a:cubicBezTo>
                      <a:pt x="0" y="65"/>
                      <a:pt x="2" y="67"/>
                      <a:pt x="4" y="67"/>
                    </a:cubicBezTo>
                    <a:cubicBezTo>
                      <a:pt x="58" y="67"/>
                      <a:pt x="58" y="67"/>
                      <a:pt x="58" y="67"/>
                    </a:cubicBezTo>
                    <a:cubicBezTo>
                      <a:pt x="58" y="50"/>
                      <a:pt x="58" y="50"/>
                      <a:pt x="58" y="50"/>
                    </a:cubicBezTo>
                    <a:cubicBezTo>
                      <a:pt x="62" y="50"/>
                      <a:pt x="62" y="50"/>
                      <a:pt x="62" y="50"/>
                    </a:cubicBezTo>
                    <a:cubicBezTo>
                      <a:pt x="65" y="50"/>
                      <a:pt x="67" y="49"/>
                      <a:pt x="67" y="46"/>
                    </a:cubicBezTo>
                    <a:cubicBezTo>
                      <a:pt x="67" y="38"/>
                      <a:pt x="67" y="38"/>
                      <a:pt x="67" y="38"/>
                    </a:cubicBezTo>
                    <a:cubicBezTo>
                      <a:pt x="58" y="38"/>
                      <a:pt x="58" y="38"/>
                      <a:pt x="58" y="38"/>
                    </a:cubicBezTo>
                    <a:cubicBezTo>
                      <a:pt x="58" y="34"/>
                      <a:pt x="58" y="34"/>
                      <a:pt x="58" y="34"/>
                    </a:cubicBezTo>
                    <a:cubicBezTo>
                      <a:pt x="62" y="34"/>
                      <a:pt x="62" y="34"/>
                      <a:pt x="62" y="34"/>
                    </a:cubicBezTo>
                    <a:cubicBezTo>
                      <a:pt x="65" y="34"/>
                      <a:pt x="67" y="32"/>
                      <a:pt x="67" y="30"/>
                    </a:cubicBezTo>
                    <a:cubicBezTo>
                      <a:pt x="67" y="21"/>
                      <a:pt x="67" y="21"/>
                      <a:pt x="67" y="21"/>
                    </a:cubicBezTo>
                    <a:cubicBezTo>
                      <a:pt x="58" y="21"/>
                      <a:pt x="58" y="21"/>
                      <a:pt x="58" y="21"/>
                    </a:cubicBezTo>
                    <a:cubicBezTo>
                      <a:pt x="58" y="17"/>
                      <a:pt x="58" y="17"/>
                      <a:pt x="58" y="17"/>
                    </a:cubicBezTo>
                    <a:lnTo>
                      <a:pt x="62" y="17"/>
                    </a:lnTo>
                    <a:close/>
                    <a:moveTo>
                      <a:pt x="37" y="17"/>
                    </a:moveTo>
                    <a:cubicBezTo>
                      <a:pt x="42" y="17"/>
                      <a:pt x="46" y="21"/>
                      <a:pt x="46" y="25"/>
                    </a:cubicBezTo>
                    <a:cubicBezTo>
                      <a:pt x="46" y="30"/>
                      <a:pt x="42" y="34"/>
                      <a:pt x="37" y="34"/>
                    </a:cubicBezTo>
                    <a:cubicBezTo>
                      <a:pt x="33" y="34"/>
                      <a:pt x="29" y="30"/>
                      <a:pt x="29" y="25"/>
                    </a:cubicBezTo>
                    <a:cubicBezTo>
                      <a:pt x="29" y="21"/>
                      <a:pt x="33" y="17"/>
                      <a:pt x="37" y="17"/>
                    </a:cubicBezTo>
                    <a:close/>
                    <a:moveTo>
                      <a:pt x="16" y="63"/>
                    </a:moveTo>
                    <a:cubicBezTo>
                      <a:pt x="12" y="63"/>
                      <a:pt x="12" y="63"/>
                      <a:pt x="12" y="63"/>
                    </a:cubicBezTo>
                    <a:cubicBezTo>
                      <a:pt x="12" y="5"/>
                      <a:pt x="12" y="5"/>
                      <a:pt x="12" y="5"/>
                    </a:cubicBezTo>
                    <a:cubicBezTo>
                      <a:pt x="16" y="5"/>
                      <a:pt x="16" y="5"/>
                      <a:pt x="16" y="5"/>
                    </a:cubicBezTo>
                    <a:lnTo>
                      <a:pt x="16" y="63"/>
                    </a:lnTo>
                    <a:close/>
                    <a:moveTo>
                      <a:pt x="50" y="50"/>
                    </a:moveTo>
                    <a:cubicBezTo>
                      <a:pt x="25" y="50"/>
                      <a:pt x="25" y="50"/>
                      <a:pt x="25" y="50"/>
                    </a:cubicBezTo>
                    <a:cubicBezTo>
                      <a:pt x="25" y="46"/>
                      <a:pt x="25" y="46"/>
                      <a:pt x="25" y="46"/>
                    </a:cubicBezTo>
                    <a:cubicBezTo>
                      <a:pt x="25" y="42"/>
                      <a:pt x="28" y="38"/>
                      <a:pt x="33" y="38"/>
                    </a:cubicBezTo>
                    <a:cubicBezTo>
                      <a:pt x="33" y="38"/>
                      <a:pt x="33" y="38"/>
                      <a:pt x="33" y="38"/>
                    </a:cubicBezTo>
                    <a:cubicBezTo>
                      <a:pt x="41" y="38"/>
                      <a:pt x="41" y="38"/>
                      <a:pt x="41" y="38"/>
                    </a:cubicBezTo>
                    <a:cubicBezTo>
                      <a:pt x="46" y="38"/>
                      <a:pt x="50" y="42"/>
                      <a:pt x="50" y="46"/>
                    </a:cubicBezTo>
                    <a:lnTo>
                      <a:pt x="50" y="5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4" name="îṣļiḓê">
                <a:extLst>
                  <a:ext uri="{FF2B5EF4-FFF2-40B4-BE49-F238E27FC236}">
                    <a16:creationId xmlns:a16="http://schemas.microsoft.com/office/drawing/2014/main" id="{7E8B049F-CF18-4EA5-AAC5-9ED980CDB900}"/>
                  </a:ext>
                </a:extLst>
              </p:cNvPr>
              <p:cNvSpPr/>
              <p:nvPr/>
            </p:nvSpPr>
            <p:spPr bwMode="auto">
              <a:xfrm>
                <a:off x="11869589" y="3663746"/>
                <a:ext cx="185947" cy="182031"/>
              </a:xfrm>
              <a:custGeom>
                <a:avLst/>
                <a:gdLst>
                  <a:gd name="T0" fmla="*/ 58 w 58"/>
                  <a:gd name="T1" fmla="*/ 29 h 57"/>
                  <a:gd name="T2" fmla="*/ 29 w 58"/>
                  <a:gd name="T3" fmla="*/ 57 h 57"/>
                  <a:gd name="T4" fmla="*/ 0 w 58"/>
                  <a:gd name="T5" fmla="*/ 29 h 57"/>
                  <a:gd name="T6" fmla="*/ 29 w 58"/>
                  <a:gd name="T7" fmla="*/ 0 h 57"/>
                  <a:gd name="T8" fmla="*/ 58 w 58"/>
                  <a:gd name="T9" fmla="*/ 29 h 57"/>
                  <a:gd name="T10" fmla="*/ 6 w 58"/>
                  <a:gd name="T11" fmla="*/ 29 h 57"/>
                  <a:gd name="T12" fmla="*/ 29 w 58"/>
                  <a:gd name="T13" fmla="*/ 52 h 57"/>
                  <a:gd name="T14" fmla="*/ 52 w 58"/>
                  <a:gd name="T15" fmla="*/ 29 h 57"/>
                  <a:gd name="T16" fmla="*/ 29 w 58"/>
                  <a:gd name="T17" fmla="*/ 6 h 57"/>
                  <a:gd name="T18" fmla="*/ 6 w 58"/>
                  <a:gd name="T19" fmla="*/ 29 h 57"/>
                  <a:gd name="T20" fmla="*/ 32 w 58"/>
                  <a:gd name="T21" fmla="*/ 12 h 57"/>
                  <a:gd name="T22" fmla="*/ 46 w 58"/>
                  <a:gd name="T23" fmla="*/ 26 h 57"/>
                  <a:gd name="T24" fmla="*/ 46 w 58"/>
                  <a:gd name="T25" fmla="*/ 31 h 57"/>
                  <a:gd name="T26" fmla="*/ 41 w 58"/>
                  <a:gd name="T27" fmla="*/ 31 h 57"/>
                  <a:gd name="T28" fmla="*/ 33 w 58"/>
                  <a:gd name="T29" fmla="*/ 23 h 57"/>
                  <a:gd name="T30" fmla="*/ 33 w 58"/>
                  <a:gd name="T31" fmla="*/ 43 h 57"/>
                  <a:gd name="T32" fmla="*/ 29 w 58"/>
                  <a:gd name="T33" fmla="*/ 47 h 57"/>
                  <a:gd name="T34" fmla="*/ 25 w 58"/>
                  <a:gd name="T35" fmla="*/ 43 h 57"/>
                  <a:gd name="T36" fmla="*/ 25 w 58"/>
                  <a:gd name="T37" fmla="*/ 23 h 57"/>
                  <a:gd name="T38" fmla="*/ 17 w 58"/>
                  <a:gd name="T39" fmla="*/ 31 h 57"/>
                  <a:gd name="T40" fmla="*/ 12 w 58"/>
                  <a:gd name="T41" fmla="*/ 31 h 57"/>
                  <a:gd name="T42" fmla="*/ 11 w 58"/>
                  <a:gd name="T43" fmla="*/ 29 h 57"/>
                  <a:gd name="T44" fmla="*/ 12 w 58"/>
                  <a:gd name="T45" fmla="*/ 26 h 57"/>
                  <a:gd name="T46" fmla="*/ 27 w 58"/>
                  <a:gd name="T47" fmla="*/ 12 h 57"/>
                  <a:gd name="T48" fmla="*/ 32 w 58"/>
                  <a:gd name="T49" fmla="*/ 12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58" h="57">
                    <a:moveTo>
                      <a:pt x="58" y="29"/>
                    </a:moveTo>
                    <a:cubicBezTo>
                      <a:pt x="58" y="45"/>
                      <a:pt x="45" y="57"/>
                      <a:pt x="29" y="57"/>
                    </a:cubicBezTo>
                    <a:cubicBezTo>
                      <a:pt x="13" y="57"/>
                      <a:pt x="0" y="45"/>
                      <a:pt x="0" y="29"/>
                    </a:cubicBezTo>
                    <a:cubicBezTo>
                      <a:pt x="0" y="13"/>
                      <a:pt x="13" y="0"/>
                      <a:pt x="29" y="0"/>
                    </a:cubicBezTo>
                    <a:cubicBezTo>
                      <a:pt x="45" y="0"/>
                      <a:pt x="58" y="13"/>
                      <a:pt x="58" y="29"/>
                    </a:cubicBezTo>
                    <a:close/>
                    <a:moveTo>
                      <a:pt x="6" y="29"/>
                    </a:moveTo>
                    <a:cubicBezTo>
                      <a:pt x="6" y="42"/>
                      <a:pt x="16" y="52"/>
                      <a:pt x="29" y="52"/>
                    </a:cubicBezTo>
                    <a:cubicBezTo>
                      <a:pt x="42" y="52"/>
                      <a:pt x="52" y="42"/>
                      <a:pt x="52" y="29"/>
                    </a:cubicBezTo>
                    <a:cubicBezTo>
                      <a:pt x="52" y="16"/>
                      <a:pt x="42" y="6"/>
                      <a:pt x="29" y="6"/>
                    </a:cubicBezTo>
                    <a:cubicBezTo>
                      <a:pt x="16" y="6"/>
                      <a:pt x="6" y="16"/>
                      <a:pt x="6" y="29"/>
                    </a:cubicBezTo>
                    <a:close/>
                    <a:moveTo>
                      <a:pt x="32" y="12"/>
                    </a:moveTo>
                    <a:cubicBezTo>
                      <a:pt x="46" y="26"/>
                      <a:pt x="46" y="26"/>
                      <a:pt x="46" y="26"/>
                    </a:cubicBezTo>
                    <a:cubicBezTo>
                      <a:pt x="47" y="28"/>
                      <a:pt x="47" y="30"/>
                      <a:pt x="46" y="31"/>
                    </a:cubicBezTo>
                    <a:cubicBezTo>
                      <a:pt x="45" y="33"/>
                      <a:pt x="42" y="33"/>
                      <a:pt x="41" y="31"/>
                    </a:cubicBezTo>
                    <a:cubicBezTo>
                      <a:pt x="33" y="23"/>
                      <a:pt x="33" y="23"/>
                      <a:pt x="33" y="23"/>
                    </a:cubicBezTo>
                    <a:cubicBezTo>
                      <a:pt x="33" y="43"/>
                      <a:pt x="33" y="43"/>
                      <a:pt x="33" y="43"/>
                    </a:cubicBezTo>
                    <a:cubicBezTo>
                      <a:pt x="33" y="45"/>
                      <a:pt x="31" y="47"/>
                      <a:pt x="29" y="47"/>
                    </a:cubicBezTo>
                    <a:cubicBezTo>
                      <a:pt x="27" y="47"/>
                      <a:pt x="25" y="45"/>
                      <a:pt x="25" y="43"/>
                    </a:cubicBezTo>
                    <a:cubicBezTo>
                      <a:pt x="25" y="23"/>
                      <a:pt x="25" y="23"/>
                      <a:pt x="25" y="23"/>
                    </a:cubicBezTo>
                    <a:cubicBezTo>
                      <a:pt x="17" y="31"/>
                      <a:pt x="17" y="31"/>
                      <a:pt x="17" y="31"/>
                    </a:cubicBezTo>
                    <a:cubicBezTo>
                      <a:pt x="16" y="33"/>
                      <a:pt x="14" y="33"/>
                      <a:pt x="12" y="31"/>
                    </a:cubicBezTo>
                    <a:cubicBezTo>
                      <a:pt x="12" y="31"/>
                      <a:pt x="11" y="30"/>
                      <a:pt x="11" y="29"/>
                    </a:cubicBezTo>
                    <a:cubicBezTo>
                      <a:pt x="11" y="28"/>
                      <a:pt x="12" y="27"/>
                      <a:pt x="12" y="26"/>
                    </a:cubicBezTo>
                    <a:cubicBezTo>
                      <a:pt x="27" y="12"/>
                      <a:pt x="27" y="12"/>
                      <a:pt x="27" y="12"/>
                    </a:cubicBezTo>
                    <a:cubicBezTo>
                      <a:pt x="28" y="11"/>
                      <a:pt x="30" y="11"/>
                      <a:pt x="32"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5" name="îS1íḑé">
                <a:extLst>
                  <a:ext uri="{FF2B5EF4-FFF2-40B4-BE49-F238E27FC236}">
                    <a16:creationId xmlns:a16="http://schemas.microsoft.com/office/drawing/2014/main" id="{666F0219-90E1-4417-97FF-5A565EE37F55}"/>
                  </a:ext>
                </a:extLst>
              </p:cNvPr>
              <p:cNvSpPr/>
              <p:nvPr/>
            </p:nvSpPr>
            <p:spPr bwMode="auto">
              <a:xfrm>
                <a:off x="11838272" y="3890796"/>
                <a:ext cx="146800" cy="146799"/>
              </a:xfrm>
              <a:custGeom>
                <a:avLst/>
                <a:gdLst>
                  <a:gd name="T0" fmla="*/ 3 w 46"/>
                  <a:gd name="T1" fmla="*/ 0 h 46"/>
                  <a:gd name="T2" fmla="*/ 20 w 46"/>
                  <a:gd name="T3" fmla="*/ 0 h 46"/>
                  <a:gd name="T4" fmla="*/ 20 w 46"/>
                  <a:gd name="T5" fmla="*/ 3 h 46"/>
                  <a:gd name="T6" fmla="*/ 3 w 46"/>
                  <a:gd name="T7" fmla="*/ 3 h 46"/>
                  <a:gd name="T8" fmla="*/ 3 w 46"/>
                  <a:gd name="T9" fmla="*/ 0 h 46"/>
                  <a:gd name="T10" fmla="*/ 26 w 46"/>
                  <a:gd name="T11" fmla="*/ 0 h 46"/>
                  <a:gd name="T12" fmla="*/ 43 w 46"/>
                  <a:gd name="T13" fmla="*/ 0 h 46"/>
                  <a:gd name="T14" fmla="*/ 43 w 46"/>
                  <a:gd name="T15" fmla="*/ 3 h 46"/>
                  <a:gd name="T16" fmla="*/ 26 w 46"/>
                  <a:gd name="T17" fmla="*/ 3 h 46"/>
                  <a:gd name="T18" fmla="*/ 26 w 46"/>
                  <a:gd name="T19" fmla="*/ 0 h 46"/>
                  <a:gd name="T20" fmla="*/ 43 w 46"/>
                  <a:gd name="T21" fmla="*/ 14 h 46"/>
                  <a:gd name="T22" fmla="*/ 41 w 46"/>
                  <a:gd name="T23" fmla="*/ 14 h 46"/>
                  <a:gd name="T24" fmla="*/ 41 w 46"/>
                  <a:gd name="T25" fmla="*/ 3 h 46"/>
                  <a:gd name="T26" fmla="*/ 29 w 46"/>
                  <a:gd name="T27" fmla="*/ 3 h 46"/>
                  <a:gd name="T28" fmla="*/ 29 w 46"/>
                  <a:gd name="T29" fmla="*/ 14 h 46"/>
                  <a:gd name="T30" fmla="*/ 17 w 46"/>
                  <a:gd name="T31" fmla="*/ 14 h 46"/>
                  <a:gd name="T32" fmla="*/ 17 w 46"/>
                  <a:gd name="T33" fmla="*/ 3 h 46"/>
                  <a:gd name="T34" fmla="*/ 6 w 46"/>
                  <a:gd name="T35" fmla="*/ 3 h 46"/>
                  <a:gd name="T36" fmla="*/ 6 w 46"/>
                  <a:gd name="T37" fmla="*/ 14 h 46"/>
                  <a:gd name="T38" fmla="*/ 3 w 46"/>
                  <a:gd name="T39" fmla="*/ 14 h 46"/>
                  <a:gd name="T40" fmla="*/ 0 w 46"/>
                  <a:gd name="T41" fmla="*/ 18 h 46"/>
                  <a:gd name="T42" fmla="*/ 0 w 46"/>
                  <a:gd name="T43" fmla="*/ 43 h 46"/>
                  <a:gd name="T44" fmla="*/ 3 w 46"/>
                  <a:gd name="T45" fmla="*/ 46 h 46"/>
                  <a:gd name="T46" fmla="*/ 17 w 46"/>
                  <a:gd name="T47" fmla="*/ 46 h 46"/>
                  <a:gd name="T48" fmla="*/ 20 w 46"/>
                  <a:gd name="T49" fmla="*/ 43 h 46"/>
                  <a:gd name="T50" fmla="*/ 20 w 46"/>
                  <a:gd name="T51" fmla="*/ 26 h 46"/>
                  <a:gd name="T52" fmla="*/ 26 w 46"/>
                  <a:gd name="T53" fmla="*/ 26 h 46"/>
                  <a:gd name="T54" fmla="*/ 26 w 46"/>
                  <a:gd name="T55" fmla="*/ 43 h 46"/>
                  <a:gd name="T56" fmla="*/ 29 w 46"/>
                  <a:gd name="T57" fmla="*/ 46 h 46"/>
                  <a:gd name="T58" fmla="*/ 43 w 46"/>
                  <a:gd name="T59" fmla="*/ 46 h 46"/>
                  <a:gd name="T60" fmla="*/ 46 w 46"/>
                  <a:gd name="T61" fmla="*/ 43 h 46"/>
                  <a:gd name="T62" fmla="*/ 46 w 46"/>
                  <a:gd name="T63" fmla="*/ 18 h 46"/>
                  <a:gd name="T64" fmla="*/ 43 w 46"/>
                  <a:gd name="T65" fmla="*/ 14 h 46"/>
                  <a:gd name="T66" fmla="*/ 16 w 46"/>
                  <a:gd name="T67" fmla="*/ 43 h 46"/>
                  <a:gd name="T68" fmla="*/ 5 w 46"/>
                  <a:gd name="T69" fmla="*/ 43 h 46"/>
                  <a:gd name="T70" fmla="*/ 3 w 46"/>
                  <a:gd name="T71" fmla="*/ 42 h 46"/>
                  <a:gd name="T72" fmla="*/ 5 w 46"/>
                  <a:gd name="T73" fmla="*/ 40 h 46"/>
                  <a:gd name="T74" fmla="*/ 16 w 46"/>
                  <a:gd name="T75" fmla="*/ 40 h 46"/>
                  <a:gd name="T76" fmla="*/ 17 w 46"/>
                  <a:gd name="T77" fmla="*/ 42 h 46"/>
                  <a:gd name="T78" fmla="*/ 16 w 46"/>
                  <a:gd name="T79" fmla="*/ 43 h 46"/>
                  <a:gd name="T80" fmla="*/ 25 w 46"/>
                  <a:gd name="T81" fmla="*/ 23 h 46"/>
                  <a:gd name="T82" fmla="*/ 22 w 46"/>
                  <a:gd name="T83" fmla="*/ 23 h 46"/>
                  <a:gd name="T84" fmla="*/ 20 w 46"/>
                  <a:gd name="T85" fmla="*/ 22 h 46"/>
                  <a:gd name="T86" fmla="*/ 22 w 46"/>
                  <a:gd name="T87" fmla="*/ 20 h 46"/>
                  <a:gd name="T88" fmla="*/ 25 w 46"/>
                  <a:gd name="T89" fmla="*/ 20 h 46"/>
                  <a:gd name="T90" fmla="*/ 26 w 46"/>
                  <a:gd name="T91" fmla="*/ 22 h 46"/>
                  <a:gd name="T92" fmla="*/ 25 w 46"/>
                  <a:gd name="T93" fmla="*/ 23 h 46"/>
                  <a:gd name="T94" fmla="*/ 42 w 46"/>
                  <a:gd name="T95" fmla="*/ 43 h 46"/>
                  <a:gd name="T96" fmla="*/ 31 w 46"/>
                  <a:gd name="T97" fmla="*/ 43 h 46"/>
                  <a:gd name="T98" fmla="*/ 29 w 46"/>
                  <a:gd name="T99" fmla="*/ 42 h 46"/>
                  <a:gd name="T100" fmla="*/ 31 w 46"/>
                  <a:gd name="T101" fmla="*/ 40 h 46"/>
                  <a:gd name="T102" fmla="*/ 42 w 46"/>
                  <a:gd name="T103" fmla="*/ 40 h 46"/>
                  <a:gd name="T104" fmla="*/ 43 w 46"/>
                  <a:gd name="T105" fmla="*/ 42 h 46"/>
                  <a:gd name="T106" fmla="*/ 42 w 46"/>
                  <a:gd name="T107" fmla="*/ 43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46" h="46">
                    <a:moveTo>
                      <a:pt x="3" y="0"/>
                    </a:moveTo>
                    <a:cubicBezTo>
                      <a:pt x="20" y="0"/>
                      <a:pt x="20" y="0"/>
                      <a:pt x="20" y="0"/>
                    </a:cubicBezTo>
                    <a:cubicBezTo>
                      <a:pt x="20" y="3"/>
                      <a:pt x="20" y="3"/>
                      <a:pt x="20" y="3"/>
                    </a:cubicBezTo>
                    <a:cubicBezTo>
                      <a:pt x="3" y="3"/>
                      <a:pt x="3" y="3"/>
                      <a:pt x="3" y="3"/>
                    </a:cubicBezTo>
                    <a:lnTo>
                      <a:pt x="3" y="0"/>
                    </a:lnTo>
                    <a:close/>
                    <a:moveTo>
                      <a:pt x="26" y="0"/>
                    </a:moveTo>
                    <a:cubicBezTo>
                      <a:pt x="43" y="0"/>
                      <a:pt x="43" y="0"/>
                      <a:pt x="43" y="0"/>
                    </a:cubicBezTo>
                    <a:cubicBezTo>
                      <a:pt x="43" y="3"/>
                      <a:pt x="43" y="3"/>
                      <a:pt x="43" y="3"/>
                    </a:cubicBezTo>
                    <a:cubicBezTo>
                      <a:pt x="26" y="3"/>
                      <a:pt x="26" y="3"/>
                      <a:pt x="26" y="3"/>
                    </a:cubicBezTo>
                    <a:lnTo>
                      <a:pt x="26" y="0"/>
                    </a:lnTo>
                    <a:close/>
                    <a:moveTo>
                      <a:pt x="43" y="14"/>
                    </a:moveTo>
                    <a:cubicBezTo>
                      <a:pt x="41" y="14"/>
                      <a:pt x="41" y="14"/>
                      <a:pt x="41" y="14"/>
                    </a:cubicBezTo>
                    <a:cubicBezTo>
                      <a:pt x="41" y="3"/>
                      <a:pt x="41" y="3"/>
                      <a:pt x="41" y="3"/>
                    </a:cubicBezTo>
                    <a:cubicBezTo>
                      <a:pt x="29" y="3"/>
                      <a:pt x="29" y="3"/>
                      <a:pt x="29" y="3"/>
                    </a:cubicBezTo>
                    <a:cubicBezTo>
                      <a:pt x="29" y="14"/>
                      <a:pt x="29" y="14"/>
                      <a:pt x="29" y="14"/>
                    </a:cubicBezTo>
                    <a:cubicBezTo>
                      <a:pt x="17" y="14"/>
                      <a:pt x="17" y="14"/>
                      <a:pt x="17" y="14"/>
                    </a:cubicBezTo>
                    <a:cubicBezTo>
                      <a:pt x="17" y="3"/>
                      <a:pt x="17" y="3"/>
                      <a:pt x="17" y="3"/>
                    </a:cubicBezTo>
                    <a:cubicBezTo>
                      <a:pt x="6" y="3"/>
                      <a:pt x="6" y="3"/>
                      <a:pt x="6" y="3"/>
                    </a:cubicBezTo>
                    <a:cubicBezTo>
                      <a:pt x="6" y="14"/>
                      <a:pt x="6" y="14"/>
                      <a:pt x="6" y="14"/>
                    </a:cubicBezTo>
                    <a:cubicBezTo>
                      <a:pt x="3" y="14"/>
                      <a:pt x="3" y="14"/>
                      <a:pt x="3" y="14"/>
                    </a:cubicBezTo>
                    <a:cubicBezTo>
                      <a:pt x="2" y="14"/>
                      <a:pt x="0" y="16"/>
                      <a:pt x="0" y="18"/>
                    </a:cubicBezTo>
                    <a:cubicBezTo>
                      <a:pt x="0" y="43"/>
                      <a:pt x="0" y="43"/>
                      <a:pt x="0" y="43"/>
                    </a:cubicBezTo>
                    <a:cubicBezTo>
                      <a:pt x="0" y="45"/>
                      <a:pt x="2" y="46"/>
                      <a:pt x="3" y="46"/>
                    </a:cubicBezTo>
                    <a:cubicBezTo>
                      <a:pt x="17" y="46"/>
                      <a:pt x="17" y="46"/>
                      <a:pt x="17" y="46"/>
                    </a:cubicBezTo>
                    <a:cubicBezTo>
                      <a:pt x="19" y="46"/>
                      <a:pt x="20" y="45"/>
                      <a:pt x="20" y="43"/>
                    </a:cubicBezTo>
                    <a:cubicBezTo>
                      <a:pt x="20" y="26"/>
                      <a:pt x="20" y="26"/>
                      <a:pt x="20" y="26"/>
                    </a:cubicBezTo>
                    <a:cubicBezTo>
                      <a:pt x="26" y="26"/>
                      <a:pt x="26" y="26"/>
                      <a:pt x="26" y="26"/>
                    </a:cubicBezTo>
                    <a:cubicBezTo>
                      <a:pt x="26" y="43"/>
                      <a:pt x="26" y="43"/>
                      <a:pt x="26" y="43"/>
                    </a:cubicBezTo>
                    <a:cubicBezTo>
                      <a:pt x="26" y="45"/>
                      <a:pt x="28" y="46"/>
                      <a:pt x="29" y="46"/>
                    </a:cubicBezTo>
                    <a:cubicBezTo>
                      <a:pt x="43" y="46"/>
                      <a:pt x="43" y="46"/>
                      <a:pt x="43" y="46"/>
                    </a:cubicBezTo>
                    <a:cubicBezTo>
                      <a:pt x="45" y="46"/>
                      <a:pt x="46" y="45"/>
                      <a:pt x="46" y="43"/>
                    </a:cubicBezTo>
                    <a:cubicBezTo>
                      <a:pt x="46" y="18"/>
                      <a:pt x="46" y="18"/>
                      <a:pt x="46" y="18"/>
                    </a:cubicBezTo>
                    <a:cubicBezTo>
                      <a:pt x="46" y="16"/>
                      <a:pt x="45" y="14"/>
                      <a:pt x="43" y="14"/>
                    </a:cubicBezTo>
                    <a:close/>
                    <a:moveTo>
                      <a:pt x="16" y="43"/>
                    </a:moveTo>
                    <a:cubicBezTo>
                      <a:pt x="5" y="43"/>
                      <a:pt x="5" y="43"/>
                      <a:pt x="5" y="43"/>
                    </a:cubicBezTo>
                    <a:cubicBezTo>
                      <a:pt x="4" y="43"/>
                      <a:pt x="3" y="43"/>
                      <a:pt x="3" y="42"/>
                    </a:cubicBezTo>
                    <a:cubicBezTo>
                      <a:pt x="3" y="41"/>
                      <a:pt x="4" y="40"/>
                      <a:pt x="5" y="40"/>
                    </a:cubicBezTo>
                    <a:cubicBezTo>
                      <a:pt x="16" y="40"/>
                      <a:pt x="16" y="40"/>
                      <a:pt x="16" y="40"/>
                    </a:cubicBezTo>
                    <a:cubicBezTo>
                      <a:pt x="17" y="40"/>
                      <a:pt x="17" y="41"/>
                      <a:pt x="17" y="42"/>
                    </a:cubicBezTo>
                    <a:cubicBezTo>
                      <a:pt x="17" y="43"/>
                      <a:pt x="17" y="43"/>
                      <a:pt x="16" y="43"/>
                    </a:cubicBezTo>
                    <a:close/>
                    <a:moveTo>
                      <a:pt x="25" y="23"/>
                    </a:moveTo>
                    <a:cubicBezTo>
                      <a:pt x="22" y="23"/>
                      <a:pt x="22" y="23"/>
                      <a:pt x="22" y="23"/>
                    </a:cubicBezTo>
                    <a:cubicBezTo>
                      <a:pt x="21" y="23"/>
                      <a:pt x="20" y="22"/>
                      <a:pt x="20" y="22"/>
                    </a:cubicBezTo>
                    <a:cubicBezTo>
                      <a:pt x="20" y="21"/>
                      <a:pt x="21" y="20"/>
                      <a:pt x="22" y="20"/>
                    </a:cubicBezTo>
                    <a:cubicBezTo>
                      <a:pt x="25" y="20"/>
                      <a:pt x="25" y="20"/>
                      <a:pt x="25" y="20"/>
                    </a:cubicBezTo>
                    <a:cubicBezTo>
                      <a:pt x="25" y="20"/>
                      <a:pt x="26" y="21"/>
                      <a:pt x="26" y="22"/>
                    </a:cubicBezTo>
                    <a:cubicBezTo>
                      <a:pt x="26" y="22"/>
                      <a:pt x="25" y="23"/>
                      <a:pt x="25" y="23"/>
                    </a:cubicBezTo>
                    <a:close/>
                    <a:moveTo>
                      <a:pt x="42" y="43"/>
                    </a:moveTo>
                    <a:cubicBezTo>
                      <a:pt x="31" y="43"/>
                      <a:pt x="31" y="43"/>
                      <a:pt x="31" y="43"/>
                    </a:cubicBezTo>
                    <a:cubicBezTo>
                      <a:pt x="30" y="43"/>
                      <a:pt x="29" y="43"/>
                      <a:pt x="29" y="42"/>
                    </a:cubicBezTo>
                    <a:cubicBezTo>
                      <a:pt x="29" y="41"/>
                      <a:pt x="30" y="40"/>
                      <a:pt x="31" y="40"/>
                    </a:cubicBezTo>
                    <a:cubicBezTo>
                      <a:pt x="42" y="40"/>
                      <a:pt x="42" y="40"/>
                      <a:pt x="42" y="40"/>
                    </a:cubicBezTo>
                    <a:cubicBezTo>
                      <a:pt x="43" y="40"/>
                      <a:pt x="43" y="41"/>
                      <a:pt x="43" y="42"/>
                    </a:cubicBezTo>
                    <a:cubicBezTo>
                      <a:pt x="43" y="43"/>
                      <a:pt x="43" y="43"/>
                      <a:pt x="42" y="4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6" name="îṣļîḑê">
                <a:extLst>
                  <a:ext uri="{FF2B5EF4-FFF2-40B4-BE49-F238E27FC236}">
                    <a16:creationId xmlns:a16="http://schemas.microsoft.com/office/drawing/2014/main" id="{EEDA855F-39F5-4B1E-A590-4FD13E72D279}"/>
                  </a:ext>
                </a:extLst>
              </p:cNvPr>
              <p:cNvSpPr/>
              <p:nvPr/>
            </p:nvSpPr>
            <p:spPr bwMode="auto">
              <a:xfrm>
                <a:off x="11572076" y="3920155"/>
                <a:ext cx="236837" cy="238794"/>
              </a:xfrm>
              <a:custGeom>
                <a:avLst/>
                <a:gdLst>
                  <a:gd name="T0" fmla="*/ 61 w 121"/>
                  <a:gd name="T1" fmla="*/ 122 h 122"/>
                  <a:gd name="T2" fmla="*/ 121 w 121"/>
                  <a:gd name="T3" fmla="*/ 62 h 122"/>
                  <a:gd name="T4" fmla="*/ 84 w 121"/>
                  <a:gd name="T5" fmla="*/ 62 h 122"/>
                  <a:gd name="T6" fmla="*/ 84 w 121"/>
                  <a:gd name="T7" fmla="*/ 0 h 122"/>
                  <a:gd name="T8" fmla="*/ 38 w 121"/>
                  <a:gd name="T9" fmla="*/ 0 h 122"/>
                  <a:gd name="T10" fmla="*/ 38 w 121"/>
                  <a:gd name="T11" fmla="*/ 62 h 122"/>
                  <a:gd name="T12" fmla="*/ 0 w 121"/>
                  <a:gd name="T13" fmla="*/ 62 h 122"/>
                  <a:gd name="T14" fmla="*/ 61 w 121"/>
                  <a:gd name="T15" fmla="*/ 122 h 12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1" h="122">
                    <a:moveTo>
                      <a:pt x="61" y="122"/>
                    </a:moveTo>
                    <a:lnTo>
                      <a:pt x="121" y="62"/>
                    </a:lnTo>
                    <a:lnTo>
                      <a:pt x="84" y="62"/>
                    </a:lnTo>
                    <a:lnTo>
                      <a:pt x="84" y="0"/>
                    </a:lnTo>
                    <a:lnTo>
                      <a:pt x="38" y="0"/>
                    </a:lnTo>
                    <a:lnTo>
                      <a:pt x="38" y="62"/>
                    </a:lnTo>
                    <a:lnTo>
                      <a:pt x="0" y="62"/>
                    </a:lnTo>
                    <a:lnTo>
                      <a:pt x="61" y="12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7" name="î$ḷîde">
                <a:extLst>
                  <a:ext uri="{FF2B5EF4-FFF2-40B4-BE49-F238E27FC236}">
                    <a16:creationId xmlns:a16="http://schemas.microsoft.com/office/drawing/2014/main" id="{5FEFFE36-46BA-489D-81DD-A4DBAD5C9627}"/>
                  </a:ext>
                </a:extLst>
              </p:cNvPr>
              <p:cNvSpPr/>
              <p:nvPr/>
            </p:nvSpPr>
            <p:spPr bwMode="auto">
              <a:xfrm>
                <a:off x="11848058" y="3391677"/>
                <a:ext cx="197691" cy="197690"/>
              </a:xfrm>
              <a:custGeom>
                <a:avLst/>
                <a:gdLst>
                  <a:gd name="T0" fmla="*/ 31 w 62"/>
                  <a:gd name="T1" fmla="*/ 62 h 62"/>
                  <a:gd name="T2" fmla="*/ 0 w 62"/>
                  <a:gd name="T3" fmla="*/ 31 h 62"/>
                  <a:gd name="T4" fmla="*/ 31 w 62"/>
                  <a:gd name="T5" fmla="*/ 0 h 62"/>
                  <a:gd name="T6" fmla="*/ 62 w 62"/>
                  <a:gd name="T7" fmla="*/ 31 h 62"/>
                  <a:gd name="T8" fmla="*/ 31 w 62"/>
                  <a:gd name="T9" fmla="*/ 62 h 62"/>
                  <a:gd name="T10" fmla="*/ 57 w 62"/>
                  <a:gd name="T11" fmla="*/ 35 h 62"/>
                  <a:gd name="T12" fmla="*/ 41 w 62"/>
                  <a:gd name="T13" fmla="*/ 34 h 62"/>
                  <a:gd name="T14" fmla="*/ 46 w 62"/>
                  <a:gd name="T15" fmla="*/ 53 h 62"/>
                  <a:gd name="T16" fmla="*/ 57 w 62"/>
                  <a:gd name="T17" fmla="*/ 35 h 62"/>
                  <a:gd name="T18" fmla="*/ 41 w 62"/>
                  <a:gd name="T19" fmla="*/ 55 h 62"/>
                  <a:gd name="T20" fmla="*/ 36 w 62"/>
                  <a:gd name="T21" fmla="*/ 35 h 62"/>
                  <a:gd name="T22" fmla="*/ 35 w 62"/>
                  <a:gd name="T23" fmla="*/ 35 h 62"/>
                  <a:gd name="T24" fmla="*/ 15 w 62"/>
                  <a:gd name="T25" fmla="*/ 52 h 62"/>
                  <a:gd name="T26" fmla="*/ 31 w 62"/>
                  <a:gd name="T27" fmla="*/ 57 h 62"/>
                  <a:gd name="T28" fmla="*/ 41 w 62"/>
                  <a:gd name="T29" fmla="*/ 55 h 62"/>
                  <a:gd name="T30" fmla="*/ 11 w 62"/>
                  <a:gd name="T31" fmla="*/ 48 h 62"/>
                  <a:gd name="T32" fmla="*/ 33 w 62"/>
                  <a:gd name="T33" fmla="*/ 31 h 62"/>
                  <a:gd name="T34" fmla="*/ 34 w 62"/>
                  <a:gd name="T35" fmla="*/ 31 h 62"/>
                  <a:gd name="T36" fmla="*/ 32 w 62"/>
                  <a:gd name="T37" fmla="*/ 26 h 62"/>
                  <a:gd name="T38" fmla="*/ 4 w 62"/>
                  <a:gd name="T39" fmla="*/ 30 h 62"/>
                  <a:gd name="T40" fmla="*/ 4 w 62"/>
                  <a:gd name="T41" fmla="*/ 31 h 62"/>
                  <a:gd name="T42" fmla="*/ 11 w 62"/>
                  <a:gd name="T43" fmla="*/ 48 h 62"/>
                  <a:gd name="T44" fmla="*/ 5 w 62"/>
                  <a:gd name="T45" fmla="*/ 25 h 62"/>
                  <a:gd name="T46" fmla="*/ 29 w 62"/>
                  <a:gd name="T47" fmla="*/ 22 h 62"/>
                  <a:gd name="T48" fmla="*/ 20 w 62"/>
                  <a:gd name="T49" fmla="*/ 7 h 62"/>
                  <a:gd name="T50" fmla="*/ 5 w 62"/>
                  <a:gd name="T51" fmla="*/ 25 h 62"/>
                  <a:gd name="T52" fmla="*/ 25 w 62"/>
                  <a:gd name="T53" fmla="*/ 5 h 62"/>
                  <a:gd name="T54" fmla="*/ 35 w 62"/>
                  <a:gd name="T55" fmla="*/ 20 h 62"/>
                  <a:gd name="T56" fmla="*/ 49 w 62"/>
                  <a:gd name="T57" fmla="*/ 11 h 62"/>
                  <a:gd name="T58" fmla="*/ 31 w 62"/>
                  <a:gd name="T59" fmla="*/ 4 h 62"/>
                  <a:gd name="T60" fmla="*/ 25 w 62"/>
                  <a:gd name="T61" fmla="*/ 5 h 62"/>
                  <a:gd name="T62" fmla="*/ 51 w 62"/>
                  <a:gd name="T63" fmla="*/ 14 h 62"/>
                  <a:gd name="T64" fmla="*/ 37 w 62"/>
                  <a:gd name="T65" fmla="*/ 24 h 62"/>
                  <a:gd name="T66" fmla="*/ 38 w 62"/>
                  <a:gd name="T67" fmla="*/ 28 h 62"/>
                  <a:gd name="T68" fmla="*/ 39 w 62"/>
                  <a:gd name="T69" fmla="*/ 30 h 62"/>
                  <a:gd name="T70" fmla="*/ 57 w 62"/>
                  <a:gd name="T71" fmla="*/ 30 h 62"/>
                  <a:gd name="T72" fmla="*/ 51 w 62"/>
                  <a:gd name="T73" fmla="*/ 14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62" h="62">
                    <a:moveTo>
                      <a:pt x="31" y="62"/>
                    </a:moveTo>
                    <a:cubicBezTo>
                      <a:pt x="14" y="62"/>
                      <a:pt x="0" y="48"/>
                      <a:pt x="0" y="31"/>
                    </a:cubicBezTo>
                    <a:cubicBezTo>
                      <a:pt x="0" y="14"/>
                      <a:pt x="14" y="0"/>
                      <a:pt x="31" y="0"/>
                    </a:cubicBezTo>
                    <a:cubicBezTo>
                      <a:pt x="48" y="0"/>
                      <a:pt x="62" y="14"/>
                      <a:pt x="62" y="31"/>
                    </a:cubicBezTo>
                    <a:cubicBezTo>
                      <a:pt x="62" y="48"/>
                      <a:pt x="48" y="62"/>
                      <a:pt x="31" y="62"/>
                    </a:cubicBezTo>
                    <a:close/>
                    <a:moveTo>
                      <a:pt x="57" y="35"/>
                    </a:moveTo>
                    <a:cubicBezTo>
                      <a:pt x="56" y="35"/>
                      <a:pt x="49" y="32"/>
                      <a:pt x="41" y="34"/>
                    </a:cubicBezTo>
                    <a:cubicBezTo>
                      <a:pt x="44" y="43"/>
                      <a:pt x="45" y="51"/>
                      <a:pt x="46" y="53"/>
                    </a:cubicBezTo>
                    <a:cubicBezTo>
                      <a:pt x="52" y="49"/>
                      <a:pt x="56" y="42"/>
                      <a:pt x="57" y="35"/>
                    </a:cubicBezTo>
                    <a:close/>
                    <a:moveTo>
                      <a:pt x="41" y="55"/>
                    </a:moveTo>
                    <a:cubicBezTo>
                      <a:pt x="41" y="53"/>
                      <a:pt x="39" y="45"/>
                      <a:pt x="36" y="35"/>
                    </a:cubicBezTo>
                    <a:cubicBezTo>
                      <a:pt x="36" y="35"/>
                      <a:pt x="36" y="35"/>
                      <a:pt x="35" y="35"/>
                    </a:cubicBezTo>
                    <a:cubicBezTo>
                      <a:pt x="20" y="40"/>
                      <a:pt x="15" y="51"/>
                      <a:pt x="15" y="52"/>
                    </a:cubicBezTo>
                    <a:cubicBezTo>
                      <a:pt x="19" y="55"/>
                      <a:pt x="25" y="57"/>
                      <a:pt x="31" y="57"/>
                    </a:cubicBezTo>
                    <a:cubicBezTo>
                      <a:pt x="35" y="57"/>
                      <a:pt x="38" y="57"/>
                      <a:pt x="41" y="55"/>
                    </a:cubicBezTo>
                    <a:close/>
                    <a:moveTo>
                      <a:pt x="11" y="48"/>
                    </a:moveTo>
                    <a:cubicBezTo>
                      <a:pt x="12" y="47"/>
                      <a:pt x="19" y="35"/>
                      <a:pt x="33" y="31"/>
                    </a:cubicBezTo>
                    <a:cubicBezTo>
                      <a:pt x="33" y="31"/>
                      <a:pt x="33" y="31"/>
                      <a:pt x="34" y="31"/>
                    </a:cubicBezTo>
                    <a:cubicBezTo>
                      <a:pt x="33" y="29"/>
                      <a:pt x="32" y="28"/>
                      <a:pt x="32" y="26"/>
                    </a:cubicBezTo>
                    <a:cubicBezTo>
                      <a:pt x="18" y="30"/>
                      <a:pt x="6" y="30"/>
                      <a:pt x="4" y="30"/>
                    </a:cubicBezTo>
                    <a:cubicBezTo>
                      <a:pt x="4" y="30"/>
                      <a:pt x="4" y="30"/>
                      <a:pt x="4" y="31"/>
                    </a:cubicBezTo>
                    <a:cubicBezTo>
                      <a:pt x="4" y="38"/>
                      <a:pt x="7" y="44"/>
                      <a:pt x="11" y="48"/>
                    </a:cubicBezTo>
                    <a:close/>
                    <a:moveTo>
                      <a:pt x="5" y="25"/>
                    </a:moveTo>
                    <a:cubicBezTo>
                      <a:pt x="6" y="25"/>
                      <a:pt x="17" y="25"/>
                      <a:pt x="29" y="22"/>
                    </a:cubicBezTo>
                    <a:cubicBezTo>
                      <a:pt x="25" y="14"/>
                      <a:pt x="20" y="8"/>
                      <a:pt x="20" y="7"/>
                    </a:cubicBezTo>
                    <a:cubicBezTo>
                      <a:pt x="12" y="10"/>
                      <a:pt x="7" y="17"/>
                      <a:pt x="5" y="25"/>
                    </a:cubicBezTo>
                    <a:close/>
                    <a:moveTo>
                      <a:pt x="25" y="5"/>
                    </a:moveTo>
                    <a:cubicBezTo>
                      <a:pt x="25" y="6"/>
                      <a:pt x="30" y="12"/>
                      <a:pt x="35" y="20"/>
                    </a:cubicBezTo>
                    <a:cubicBezTo>
                      <a:pt x="44" y="17"/>
                      <a:pt x="48" y="12"/>
                      <a:pt x="49" y="11"/>
                    </a:cubicBezTo>
                    <a:cubicBezTo>
                      <a:pt x="44" y="7"/>
                      <a:pt x="38" y="4"/>
                      <a:pt x="31" y="4"/>
                    </a:cubicBezTo>
                    <a:cubicBezTo>
                      <a:pt x="29" y="4"/>
                      <a:pt x="27" y="4"/>
                      <a:pt x="25" y="5"/>
                    </a:cubicBezTo>
                    <a:close/>
                    <a:moveTo>
                      <a:pt x="51" y="14"/>
                    </a:moveTo>
                    <a:cubicBezTo>
                      <a:pt x="51" y="15"/>
                      <a:pt x="46" y="20"/>
                      <a:pt x="37" y="24"/>
                    </a:cubicBezTo>
                    <a:cubicBezTo>
                      <a:pt x="37" y="26"/>
                      <a:pt x="38" y="27"/>
                      <a:pt x="38" y="28"/>
                    </a:cubicBezTo>
                    <a:cubicBezTo>
                      <a:pt x="39" y="29"/>
                      <a:pt x="39" y="29"/>
                      <a:pt x="39" y="30"/>
                    </a:cubicBezTo>
                    <a:cubicBezTo>
                      <a:pt x="48" y="29"/>
                      <a:pt x="57" y="30"/>
                      <a:pt x="57" y="30"/>
                    </a:cubicBezTo>
                    <a:cubicBezTo>
                      <a:pt x="57" y="24"/>
                      <a:pt x="55" y="18"/>
                      <a:pt x="51" y="1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8" name="î$1îḓè">
                <a:extLst>
                  <a:ext uri="{FF2B5EF4-FFF2-40B4-BE49-F238E27FC236}">
                    <a16:creationId xmlns:a16="http://schemas.microsoft.com/office/drawing/2014/main" id="{6692AB94-1C2D-4799-A53D-99C99A9B1458}"/>
                  </a:ext>
                </a:extLst>
              </p:cNvPr>
              <p:cNvSpPr/>
              <p:nvPr/>
            </p:nvSpPr>
            <p:spPr bwMode="auto">
              <a:xfrm>
                <a:off x="11650369" y="3689191"/>
                <a:ext cx="187904" cy="166372"/>
              </a:xfrm>
              <a:custGeom>
                <a:avLst/>
                <a:gdLst>
                  <a:gd name="T0" fmla="*/ 48 w 59"/>
                  <a:gd name="T1" fmla="*/ 0 h 52"/>
                  <a:gd name="T2" fmla="*/ 11 w 59"/>
                  <a:gd name="T3" fmla="*/ 0 h 52"/>
                  <a:gd name="T4" fmla="*/ 0 w 59"/>
                  <a:gd name="T5" fmla="*/ 12 h 52"/>
                  <a:gd name="T6" fmla="*/ 0 w 59"/>
                  <a:gd name="T7" fmla="*/ 50 h 52"/>
                  <a:gd name="T8" fmla="*/ 2 w 59"/>
                  <a:gd name="T9" fmla="*/ 52 h 52"/>
                  <a:gd name="T10" fmla="*/ 57 w 59"/>
                  <a:gd name="T11" fmla="*/ 52 h 52"/>
                  <a:gd name="T12" fmla="*/ 59 w 59"/>
                  <a:gd name="T13" fmla="*/ 50 h 52"/>
                  <a:gd name="T14" fmla="*/ 59 w 59"/>
                  <a:gd name="T15" fmla="*/ 12 h 52"/>
                  <a:gd name="T16" fmla="*/ 48 w 59"/>
                  <a:gd name="T17" fmla="*/ 0 h 52"/>
                  <a:gd name="T18" fmla="*/ 37 w 59"/>
                  <a:gd name="T19" fmla="*/ 34 h 52"/>
                  <a:gd name="T20" fmla="*/ 37 w 59"/>
                  <a:gd name="T21" fmla="*/ 45 h 52"/>
                  <a:gd name="T22" fmla="*/ 22 w 59"/>
                  <a:gd name="T23" fmla="*/ 45 h 52"/>
                  <a:gd name="T24" fmla="*/ 22 w 59"/>
                  <a:gd name="T25" fmla="*/ 34 h 52"/>
                  <a:gd name="T26" fmla="*/ 11 w 59"/>
                  <a:gd name="T27" fmla="*/ 34 h 52"/>
                  <a:gd name="T28" fmla="*/ 29 w 59"/>
                  <a:gd name="T29" fmla="*/ 19 h 52"/>
                  <a:gd name="T30" fmla="*/ 48 w 59"/>
                  <a:gd name="T31" fmla="*/ 34 h 52"/>
                  <a:gd name="T32" fmla="*/ 37 w 59"/>
                  <a:gd name="T33" fmla="*/ 34 h 52"/>
                  <a:gd name="T34" fmla="*/ 9 w 59"/>
                  <a:gd name="T35" fmla="*/ 8 h 52"/>
                  <a:gd name="T36" fmla="*/ 12 w 59"/>
                  <a:gd name="T37" fmla="*/ 4 h 52"/>
                  <a:gd name="T38" fmla="*/ 46 w 59"/>
                  <a:gd name="T39" fmla="*/ 4 h 52"/>
                  <a:gd name="T40" fmla="*/ 50 w 59"/>
                  <a:gd name="T41" fmla="*/ 8 h 52"/>
                  <a:gd name="T42" fmla="*/ 9 w 59"/>
                  <a:gd name="T43" fmla="*/ 8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59" h="52">
                    <a:moveTo>
                      <a:pt x="48" y="0"/>
                    </a:moveTo>
                    <a:cubicBezTo>
                      <a:pt x="11" y="0"/>
                      <a:pt x="11" y="0"/>
                      <a:pt x="11" y="0"/>
                    </a:cubicBezTo>
                    <a:cubicBezTo>
                      <a:pt x="0" y="12"/>
                      <a:pt x="0" y="12"/>
                      <a:pt x="0" y="12"/>
                    </a:cubicBezTo>
                    <a:cubicBezTo>
                      <a:pt x="0" y="50"/>
                      <a:pt x="0" y="50"/>
                      <a:pt x="0" y="50"/>
                    </a:cubicBezTo>
                    <a:cubicBezTo>
                      <a:pt x="0" y="52"/>
                      <a:pt x="1" y="52"/>
                      <a:pt x="2" y="52"/>
                    </a:cubicBezTo>
                    <a:cubicBezTo>
                      <a:pt x="57" y="52"/>
                      <a:pt x="57" y="52"/>
                      <a:pt x="57" y="52"/>
                    </a:cubicBezTo>
                    <a:cubicBezTo>
                      <a:pt x="58" y="52"/>
                      <a:pt x="59" y="52"/>
                      <a:pt x="59" y="50"/>
                    </a:cubicBezTo>
                    <a:cubicBezTo>
                      <a:pt x="59" y="12"/>
                      <a:pt x="59" y="12"/>
                      <a:pt x="59" y="12"/>
                    </a:cubicBezTo>
                    <a:lnTo>
                      <a:pt x="48" y="0"/>
                    </a:lnTo>
                    <a:close/>
                    <a:moveTo>
                      <a:pt x="37" y="34"/>
                    </a:moveTo>
                    <a:cubicBezTo>
                      <a:pt x="37" y="45"/>
                      <a:pt x="37" y="45"/>
                      <a:pt x="37" y="45"/>
                    </a:cubicBezTo>
                    <a:cubicBezTo>
                      <a:pt x="22" y="45"/>
                      <a:pt x="22" y="45"/>
                      <a:pt x="22" y="45"/>
                    </a:cubicBezTo>
                    <a:cubicBezTo>
                      <a:pt x="22" y="34"/>
                      <a:pt x="22" y="34"/>
                      <a:pt x="22" y="34"/>
                    </a:cubicBezTo>
                    <a:cubicBezTo>
                      <a:pt x="11" y="34"/>
                      <a:pt x="11" y="34"/>
                      <a:pt x="11" y="34"/>
                    </a:cubicBezTo>
                    <a:cubicBezTo>
                      <a:pt x="29" y="19"/>
                      <a:pt x="29" y="19"/>
                      <a:pt x="29" y="19"/>
                    </a:cubicBezTo>
                    <a:cubicBezTo>
                      <a:pt x="48" y="34"/>
                      <a:pt x="48" y="34"/>
                      <a:pt x="48" y="34"/>
                    </a:cubicBezTo>
                    <a:lnTo>
                      <a:pt x="37" y="34"/>
                    </a:lnTo>
                    <a:close/>
                    <a:moveTo>
                      <a:pt x="9" y="8"/>
                    </a:moveTo>
                    <a:cubicBezTo>
                      <a:pt x="12" y="4"/>
                      <a:pt x="12" y="4"/>
                      <a:pt x="12" y="4"/>
                    </a:cubicBezTo>
                    <a:cubicBezTo>
                      <a:pt x="46" y="4"/>
                      <a:pt x="46" y="4"/>
                      <a:pt x="46" y="4"/>
                    </a:cubicBezTo>
                    <a:cubicBezTo>
                      <a:pt x="50" y="8"/>
                      <a:pt x="50" y="8"/>
                      <a:pt x="50" y="8"/>
                    </a:cubicBezTo>
                    <a:lnTo>
                      <a:pt x="9"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9" name="îṩ1iďé">
                <a:extLst>
                  <a:ext uri="{FF2B5EF4-FFF2-40B4-BE49-F238E27FC236}">
                    <a16:creationId xmlns:a16="http://schemas.microsoft.com/office/drawing/2014/main" id="{CF8E937B-E875-48AE-9089-9DD43FC663E5}"/>
                  </a:ext>
                </a:extLst>
              </p:cNvPr>
              <p:cNvSpPr/>
              <p:nvPr/>
            </p:nvSpPr>
            <p:spPr bwMode="auto">
              <a:xfrm>
                <a:off x="11243244" y="4012150"/>
                <a:ext cx="303387" cy="266197"/>
              </a:xfrm>
              <a:custGeom>
                <a:avLst/>
                <a:gdLst>
                  <a:gd name="T0" fmla="*/ 95 w 95"/>
                  <a:gd name="T1" fmla="*/ 34 h 83"/>
                  <a:gd name="T2" fmla="*/ 83 w 95"/>
                  <a:gd name="T3" fmla="*/ 0 h 83"/>
                  <a:gd name="T4" fmla="*/ 83 w 95"/>
                  <a:gd name="T5" fmla="*/ 0 h 83"/>
                  <a:gd name="T6" fmla="*/ 75 w 95"/>
                  <a:gd name="T7" fmla="*/ 0 h 83"/>
                  <a:gd name="T8" fmla="*/ 31 w 95"/>
                  <a:gd name="T9" fmla="*/ 19 h 83"/>
                  <a:gd name="T10" fmla="*/ 30 w 95"/>
                  <a:gd name="T11" fmla="*/ 34 h 83"/>
                  <a:gd name="T12" fmla="*/ 31 w 95"/>
                  <a:gd name="T13" fmla="*/ 49 h 83"/>
                  <a:gd name="T14" fmla="*/ 75 w 95"/>
                  <a:gd name="T15" fmla="*/ 67 h 83"/>
                  <a:gd name="T16" fmla="*/ 83 w 95"/>
                  <a:gd name="T17" fmla="*/ 67 h 83"/>
                  <a:gd name="T18" fmla="*/ 83 w 95"/>
                  <a:gd name="T19" fmla="*/ 67 h 83"/>
                  <a:gd name="T20" fmla="*/ 95 w 95"/>
                  <a:gd name="T21" fmla="*/ 34 h 83"/>
                  <a:gd name="T22" fmla="*/ 80 w 95"/>
                  <a:gd name="T23" fmla="*/ 62 h 83"/>
                  <a:gd name="T24" fmla="*/ 78 w 95"/>
                  <a:gd name="T25" fmla="*/ 61 h 83"/>
                  <a:gd name="T26" fmla="*/ 75 w 95"/>
                  <a:gd name="T27" fmla="*/ 55 h 83"/>
                  <a:gd name="T28" fmla="*/ 71 w 95"/>
                  <a:gd name="T29" fmla="*/ 34 h 83"/>
                  <a:gd name="T30" fmla="*/ 75 w 95"/>
                  <a:gd name="T31" fmla="*/ 12 h 83"/>
                  <a:gd name="T32" fmla="*/ 78 w 95"/>
                  <a:gd name="T33" fmla="*/ 7 h 83"/>
                  <a:gd name="T34" fmla="*/ 80 w 95"/>
                  <a:gd name="T35" fmla="*/ 5 h 83"/>
                  <a:gd name="T36" fmla="*/ 82 w 95"/>
                  <a:gd name="T37" fmla="*/ 7 h 83"/>
                  <a:gd name="T38" fmla="*/ 86 w 95"/>
                  <a:gd name="T39" fmla="*/ 12 h 83"/>
                  <a:gd name="T40" fmla="*/ 89 w 95"/>
                  <a:gd name="T41" fmla="*/ 34 h 83"/>
                  <a:gd name="T42" fmla="*/ 86 w 95"/>
                  <a:gd name="T43" fmla="*/ 55 h 83"/>
                  <a:gd name="T44" fmla="*/ 82 w 95"/>
                  <a:gd name="T45" fmla="*/ 61 h 83"/>
                  <a:gd name="T46" fmla="*/ 80 w 95"/>
                  <a:gd name="T47" fmla="*/ 62 h 83"/>
                  <a:gd name="T48" fmla="*/ 23 w 95"/>
                  <a:gd name="T49" fmla="*/ 34 h 83"/>
                  <a:gd name="T50" fmla="*/ 24 w 95"/>
                  <a:gd name="T51" fmla="*/ 20 h 83"/>
                  <a:gd name="T52" fmla="*/ 12 w 95"/>
                  <a:gd name="T53" fmla="*/ 21 h 83"/>
                  <a:gd name="T54" fmla="*/ 5 w 95"/>
                  <a:gd name="T55" fmla="*/ 21 h 83"/>
                  <a:gd name="T56" fmla="*/ 0 w 95"/>
                  <a:gd name="T57" fmla="*/ 30 h 83"/>
                  <a:gd name="T58" fmla="*/ 0 w 95"/>
                  <a:gd name="T59" fmla="*/ 38 h 83"/>
                  <a:gd name="T60" fmla="*/ 5 w 95"/>
                  <a:gd name="T61" fmla="*/ 47 h 83"/>
                  <a:gd name="T62" fmla="*/ 12 w 95"/>
                  <a:gd name="T63" fmla="*/ 47 h 83"/>
                  <a:gd name="T64" fmla="*/ 24 w 95"/>
                  <a:gd name="T65" fmla="*/ 47 h 83"/>
                  <a:gd name="T66" fmla="*/ 23 w 95"/>
                  <a:gd name="T67" fmla="*/ 34 h 83"/>
                  <a:gd name="T68" fmla="*/ 34 w 95"/>
                  <a:gd name="T69" fmla="*/ 53 h 83"/>
                  <a:gd name="T70" fmla="*/ 22 w 95"/>
                  <a:gd name="T71" fmla="*/ 51 h 83"/>
                  <a:gd name="T72" fmla="*/ 30 w 95"/>
                  <a:gd name="T73" fmla="*/ 81 h 83"/>
                  <a:gd name="T74" fmla="*/ 33 w 95"/>
                  <a:gd name="T75" fmla="*/ 83 h 83"/>
                  <a:gd name="T76" fmla="*/ 44 w 95"/>
                  <a:gd name="T77" fmla="*/ 78 h 83"/>
                  <a:gd name="T78" fmla="*/ 46 w 95"/>
                  <a:gd name="T79" fmla="*/ 75 h 83"/>
                  <a:gd name="T80" fmla="*/ 34 w 95"/>
                  <a:gd name="T81" fmla="*/ 53 h 83"/>
                  <a:gd name="T82" fmla="*/ 80 w 95"/>
                  <a:gd name="T83" fmla="*/ 45 h 83"/>
                  <a:gd name="T84" fmla="*/ 79 w 95"/>
                  <a:gd name="T85" fmla="*/ 44 h 83"/>
                  <a:gd name="T86" fmla="*/ 78 w 95"/>
                  <a:gd name="T87" fmla="*/ 42 h 83"/>
                  <a:gd name="T88" fmla="*/ 77 w 95"/>
                  <a:gd name="T89" fmla="*/ 34 h 83"/>
                  <a:gd name="T90" fmla="*/ 78 w 95"/>
                  <a:gd name="T91" fmla="*/ 25 h 83"/>
                  <a:gd name="T92" fmla="*/ 79 w 95"/>
                  <a:gd name="T93" fmla="*/ 23 h 83"/>
                  <a:gd name="T94" fmla="*/ 80 w 95"/>
                  <a:gd name="T95" fmla="*/ 23 h 83"/>
                  <a:gd name="T96" fmla="*/ 81 w 95"/>
                  <a:gd name="T97" fmla="*/ 23 h 83"/>
                  <a:gd name="T98" fmla="*/ 82 w 95"/>
                  <a:gd name="T99" fmla="*/ 25 h 83"/>
                  <a:gd name="T100" fmla="*/ 84 w 95"/>
                  <a:gd name="T101" fmla="*/ 34 h 83"/>
                  <a:gd name="T102" fmla="*/ 82 w 95"/>
                  <a:gd name="T103" fmla="*/ 42 h 83"/>
                  <a:gd name="T104" fmla="*/ 81 w 95"/>
                  <a:gd name="T105" fmla="*/ 44 h 83"/>
                  <a:gd name="T106" fmla="*/ 80 w 95"/>
                  <a:gd name="T107" fmla="*/ 45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5" h="83">
                    <a:moveTo>
                      <a:pt x="95" y="34"/>
                    </a:moveTo>
                    <a:cubicBezTo>
                      <a:pt x="95" y="15"/>
                      <a:pt x="89" y="0"/>
                      <a:pt x="83" y="0"/>
                    </a:cubicBezTo>
                    <a:cubicBezTo>
                      <a:pt x="83" y="0"/>
                      <a:pt x="83" y="0"/>
                      <a:pt x="83" y="0"/>
                    </a:cubicBezTo>
                    <a:cubicBezTo>
                      <a:pt x="75" y="0"/>
                      <a:pt x="75" y="0"/>
                      <a:pt x="75" y="0"/>
                    </a:cubicBezTo>
                    <a:cubicBezTo>
                      <a:pt x="75" y="0"/>
                      <a:pt x="57" y="13"/>
                      <a:pt x="31" y="19"/>
                    </a:cubicBezTo>
                    <a:cubicBezTo>
                      <a:pt x="30" y="23"/>
                      <a:pt x="30" y="28"/>
                      <a:pt x="30" y="34"/>
                    </a:cubicBezTo>
                    <a:cubicBezTo>
                      <a:pt x="30" y="39"/>
                      <a:pt x="30" y="44"/>
                      <a:pt x="31" y="49"/>
                    </a:cubicBezTo>
                    <a:cubicBezTo>
                      <a:pt x="57" y="54"/>
                      <a:pt x="75" y="67"/>
                      <a:pt x="75" y="67"/>
                    </a:cubicBezTo>
                    <a:cubicBezTo>
                      <a:pt x="83" y="67"/>
                      <a:pt x="83" y="67"/>
                      <a:pt x="83" y="67"/>
                    </a:cubicBezTo>
                    <a:cubicBezTo>
                      <a:pt x="83" y="67"/>
                      <a:pt x="83" y="67"/>
                      <a:pt x="83" y="67"/>
                    </a:cubicBezTo>
                    <a:cubicBezTo>
                      <a:pt x="89" y="67"/>
                      <a:pt x="95" y="52"/>
                      <a:pt x="95" y="34"/>
                    </a:cubicBezTo>
                    <a:close/>
                    <a:moveTo>
                      <a:pt x="80" y="62"/>
                    </a:moveTo>
                    <a:cubicBezTo>
                      <a:pt x="79" y="62"/>
                      <a:pt x="78" y="61"/>
                      <a:pt x="78" y="61"/>
                    </a:cubicBezTo>
                    <a:cubicBezTo>
                      <a:pt x="77" y="60"/>
                      <a:pt x="76" y="58"/>
                      <a:pt x="75" y="55"/>
                    </a:cubicBezTo>
                    <a:cubicBezTo>
                      <a:pt x="72" y="49"/>
                      <a:pt x="71" y="42"/>
                      <a:pt x="71" y="34"/>
                    </a:cubicBezTo>
                    <a:cubicBezTo>
                      <a:pt x="71" y="26"/>
                      <a:pt x="72" y="18"/>
                      <a:pt x="75" y="12"/>
                    </a:cubicBezTo>
                    <a:cubicBezTo>
                      <a:pt x="76" y="10"/>
                      <a:pt x="77" y="8"/>
                      <a:pt x="78" y="7"/>
                    </a:cubicBezTo>
                    <a:cubicBezTo>
                      <a:pt x="78" y="6"/>
                      <a:pt x="79" y="5"/>
                      <a:pt x="80" y="5"/>
                    </a:cubicBezTo>
                    <a:cubicBezTo>
                      <a:pt x="81" y="5"/>
                      <a:pt x="82" y="6"/>
                      <a:pt x="82" y="7"/>
                    </a:cubicBezTo>
                    <a:cubicBezTo>
                      <a:pt x="84" y="8"/>
                      <a:pt x="85" y="10"/>
                      <a:pt x="86" y="12"/>
                    </a:cubicBezTo>
                    <a:cubicBezTo>
                      <a:pt x="88" y="18"/>
                      <a:pt x="89" y="26"/>
                      <a:pt x="89" y="34"/>
                    </a:cubicBezTo>
                    <a:cubicBezTo>
                      <a:pt x="89" y="42"/>
                      <a:pt x="88" y="49"/>
                      <a:pt x="86" y="55"/>
                    </a:cubicBezTo>
                    <a:cubicBezTo>
                      <a:pt x="85" y="58"/>
                      <a:pt x="84" y="60"/>
                      <a:pt x="82" y="61"/>
                    </a:cubicBezTo>
                    <a:cubicBezTo>
                      <a:pt x="82" y="61"/>
                      <a:pt x="81" y="62"/>
                      <a:pt x="80" y="62"/>
                    </a:cubicBezTo>
                    <a:close/>
                    <a:moveTo>
                      <a:pt x="23" y="34"/>
                    </a:moveTo>
                    <a:cubicBezTo>
                      <a:pt x="23" y="29"/>
                      <a:pt x="24" y="24"/>
                      <a:pt x="24" y="20"/>
                    </a:cubicBezTo>
                    <a:cubicBezTo>
                      <a:pt x="20" y="21"/>
                      <a:pt x="16" y="21"/>
                      <a:pt x="12" y="21"/>
                    </a:cubicBezTo>
                    <a:cubicBezTo>
                      <a:pt x="5" y="21"/>
                      <a:pt x="5" y="21"/>
                      <a:pt x="5" y="21"/>
                    </a:cubicBezTo>
                    <a:cubicBezTo>
                      <a:pt x="0" y="30"/>
                      <a:pt x="0" y="30"/>
                      <a:pt x="0" y="30"/>
                    </a:cubicBezTo>
                    <a:cubicBezTo>
                      <a:pt x="0" y="38"/>
                      <a:pt x="0" y="38"/>
                      <a:pt x="0" y="38"/>
                    </a:cubicBezTo>
                    <a:cubicBezTo>
                      <a:pt x="5" y="47"/>
                      <a:pt x="5" y="47"/>
                      <a:pt x="5" y="47"/>
                    </a:cubicBezTo>
                    <a:cubicBezTo>
                      <a:pt x="5" y="47"/>
                      <a:pt x="5" y="47"/>
                      <a:pt x="12" y="47"/>
                    </a:cubicBezTo>
                    <a:cubicBezTo>
                      <a:pt x="16" y="47"/>
                      <a:pt x="20" y="47"/>
                      <a:pt x="24" y="47"/>
                    </a:cubicBezTo>
                    <a:cubicBezTo>
                      <a:pt x="24" y="43"/>
                      <a:pt x="23" y="39"/>
                      <a:pt x="23" y="34"/>
                    </a:cubicBezTo>
                    <a:close/>
                    <a:moveTo>
                      <a:pt x="34" y="53"/>
                    </a:moveTo>
                    <a:cubicBezTo>
                      <a:pt x="22" y="51"/>
                      <a:pt x="22" y="51"/>
                      <a:pt x="22" y="51"/>
                    </a:cubicBezTo>
                    <a:cubicBezTo>
                      <a:pt x="30" y="81"/>
                      <a:pt x="30" y="81"/>
                      <a:pt x="30" y="81"/>
                    </a:cubicBezTo>
                    <a:cubicBezTo>
                      <a:pt x="30" y="82"/>
                      <a:pt x="32" y="83"/>
                      <a:pt x="33" y="83"/>
                    </a:cubicBezTo>
                    <a:cubicBezTo>
                      <a:pt x="44" y="78"/>
                      <a:pt x="44" y="78"/>
                      <a:pt x="44" y="78"/>
                    </a:cubicBezTo>
                    <a:cubicBezTo>
                      <a:pt x="46" y="78"/>
                      <a:pt x="46" y="76"/>
                      <a:pt x="46" y="75"/>
                    </a:cubicBezTo>
                    <a:lnTo>
                      <a:pt x="34" y="53"/>
                    </a:lnTo>
                    <a:close/>
                    <a:moveTo>
                      <a:pt x="80" y="45"/>
                    </a:moveTo>
                    <a:cubicBezTo>
                      <a:pt x="80" y="45"/>
                      <a:pt x="79" y="44"/>
                      <a:pt x="79" y="44"/>
                    </a:cubicBezTo>
                    <a:cubicBezTo>
                      <a:pt x="79" y="44"/>
                      <a:pt x="78" y="43"/>
                      <a:pt x="78" y="42"/>
                    </a:cubicBezTo>
                    <a:cubicBezTo>
                      <a:pt x="77" y="40"/>
                      <a:pt x="77" y="37"/>
                      <a:pt x="77" y="34"/>
                    </a:cubicBezTo>
                    <a:cubicBezTo>
                      <a:pt x="77" y="31"/>
                      <a:pt x="77" y="28"/>
                      <a:pt x="78" y="25"/>
                    </a:cubicBezTo>
                    <a:cubicBezTo>
                      <a:pt x="78" y="25"/>
                      <a:pt x="79" y="24"/>
                      <a:pt x="79" y="23"/>
                    </a:cubicBezTo>
                    <a:cubicBezTo>
                      <a:pt x="79" y="23"/>
                      <a:pt x="80" y="23"/>
                      <a:pt x="80" y="23"/>
                    </a:cubicBezTo>
                    <a:cubicBezTo>
                      <a:pt x="80" y="23"/>
                      <a:pt x="81" y="23"/>
                      <a:pt x="81" y="23"/>
                    </a:cubicBezTo>
                    <a:cubicBezTo>
                      <a:pt x="81" y="24"/>
                      <a:pt x="82" y="25"/>
                      <a:pt x="82" y="25"/>
                    </a:cubicBezTo>
                    <a:cubicBezTo>
                      <a:pt x="83" y="28"/>
                      <a:pt x="84" y="31"/>
                      <a:pt x="84" y="34"/>
                    </a:cubicBezTo>
                    <a:cubicBezTo>
                      <a:pt x="84" y="37"/>
                      <a:pt x="83" y="40"/>
                      <a:pt x="82" y="42"/>
                    </a:cubicBezTo>
                    <a:cubicBezTo>
                      <a:pt x="82" y="43"/>
                      <a:pt x="81" y="44"/>
                      <a:pt x="81" y="44"/>
                    </a:cubicBezTo>
                    <a:cubicBezTo>
                      <a:pt x="81" y="44"/>
                      <a:pt x="80" y="45"/>
                      <a:pt x="80" y="4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40" name="ïsḻiḋê">
                <a:extLst>
                  <a:ext uri="{FF2B5EF4-FFF2-40B4-BE49-F238E27FC236}">
                    <a16:creationId xmlns:a16="http://schemas.microsoft.com/office/drawing/2014/main" id="{2FF41E3D-E243-4DA7-9161-B8C6156B4462}"/>
                  </a:ext>
                </a:extLst>
              </p:cNvPr>
              <p:cNvSpPr/>
              <p:nvPr/>
            </p:nvSpPr>
            <p:spPr bwMode="auto">
              <a:xfrm>
                <a:off x="11767808" y="3599153"/>
                <a:ext cx="160501" cy="64591"/>
              </a:xfrm>
              <a:custGeom>
                <a:avLst/>
                <a:gdLst>
                  <a:gd name="T0" fmla="*/ 50 w 50"/>
                  <a:gd name="T1" fmla="*/ 10 h 20"/>
                  <a:gd name="T2" fmla="*/ 50 w 50"/>
                  <a:gd name="T3" fmla="*/ 10 h 20"/>
                  <a:gd name="T4" fmla="*/ 40 w 50"/>
                  <a:gd name="T5" fmla="*/ 0 h 20"/>
                  <a:gd name="T6" fmla="*/ 28 w 50"/>
                  <a:gd name="T7" fmla="*/ 0 h 20"/>
                  <a:gd name="T8" fmla="*/ 18 w 50"/>
                  <a:gd name="T9" fmla="*/ 10 h 20"/>
                  <a:gd name="T10" fmla="*/ 18 w 50"/>
                  <a:gd name="T11" fmla="*/ 10 h 20"/>
                  <a:gd name="T12" fmla="*/ 18 w 50"/>
                  <a:gd name="T13" fmla="*/ 11 h 20"/>
                  <a:gd name="T14" fmla="*/ 23 w 50"/>
                  <a:gd name="T15" fmla="*/ 11 h 20"/>
                  <a:gd name="T16" fmla="*/ 23 w 50"/>
                  <a:gd name="T17" fmla="*/ 10 h 20"/>
                  <a:gd name="T18" fmla="*/ 23 w 50"/>
                  <a:gd name="T19" fmla="*/ 10 h 20"/>
                  <a:gd name="T20" fmla="*/ 28 w 50"/>
                  <a:gd name="T21" fmla="*/ 5 h 20"/>
                  <a:gd name="T22" fmla="*/ 40 w 50"/>
                  <a:gd name="T23" fmla="*/ 5 h 20"/>
                  <a:gd name="T24" fmla="*/ 45 w 50"/>
                  <a:gd name="T25" fmla="*/ 10 h 20"/>
                  <a:gd name="T26" fmla="*/ 45 w 50"/>
                  <a:gd name="T27" fmla="*/ 10 h 20"/>
                  <a:gd name="T28" fmla="*/ 40 w 50"/>
                  <a:gd name="T29" fmla="*/ 15 h 20"/>
                  <a:gd name="T30" fmla="*/ 35 w 50"/>
                  <a:gd name="T31" fmla="*/ 15 h 20"/>
                  <a:gd name="T32" fmla="*/ 32 w 50"/>
                  <a:gd name="T33" fmla="*/ 20 h 20"/>
                  <a:gd name="T34" fmla="*/ 40 w 50"/>
                  <a:gd name="T35" fmla="*/ 20 h 20"/>
                  <a:gd name="T36" fmla="*/ 50 w 50"/>
                  <a:gd name="T37" fmla="*/ 10 h 20"/>
                  <a:gd name="T38" fmla="*/ 32 w 50"/>
                  <a:gd name="T39" fmla="*/ 10 h 20"/>
                  <a:gd name="T40" fmla="*/ 32 w 50"/>
                  <a:gd name="T41" fmla="*/ 9 h 20"/>
                  <a:gd name="T42" fmla="*/ 27 w 50"/>
                  <a:gd name="T43" fmla="*/ 9 h 20"/>
                  <a:gd name="T44" fmla="*/ 28 w 50"/>
                  <a:gd name="T45" fmla="*/ 10 h 20"/>
                  <a:gd name="T46" fmla="*/ 28 w 50"/>
                  <a:gd name="T47" fmla="*/ 10 h 20"/>
                  <a:gd name="T48" fmla="*/ 22 w 50"/>
                  <a:gd name="T49" fmla="*/ 15 h 20"/>
                  <a:gd name="T50" fmla="*/ 10 w 50"/>
                  <a:gd name="T51" fmla="*/ 15 h 20"/>
                  <a:gd name="T52" fmla="*/ 5 w 50"/>
                  <a:gd name="T53" fmla="*/ 10 h 20"/>
                  <a:gd name="T54" fmla="*/ 5 w 50"/>
                  <a:gd name="T55" fmla="*/ 10 h 20"/>
                  <a:gd name="T56" fmla="*/ 10 w 50"/>
                  <a:gd name="T57" fmla="*/ 5 h 20"/>
                  <a:gd name="T58" fmla="*/ 16 w 50"/>
                  <a:gd name="T59" fmla="*/ 5 h 20"/>
                  <a:gd name="T60" fmla="*/ 19 w 50"/>
                  <a:gd name="T61" fmla="*/ 0 h 20"/>
                  <a:gd name="T62" fmla="*/ 10 w 50"/>
                  <a:gd name="T63" fmla="*/ 0 h 20"/>
                  <a:gd name="T64" fmla="*/ 0 w 50"/>
                  <a:gd name="T65" fmla="*/ 10 h 20"/>
                  <a:gd name="T66" fmla="*/ 0 w 50"/>
                  <a:gd name="T67" fmla="*/ 10 h 20"/>
                  <a:gd name="T68" fmla="*/ 10 w 50"/>
                  <a:gd name="T69" fmla="*/ 20 h 20"/>
                  <a:gd name="T70" fmla="*/ 22 w 50"/>
                  <a:gd name="T71" fmla="*/ 20 h 20"/>
                  <a:gd name="T72" fmla="*/ 32 w 50"/>
                  <a:gd name="T73" fmla="*/ 10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50" h="20">
                    <a:moveTo>
                      <a:pt x="50" y="10"/>
                    </a:moveTo>
                    <a:cubicBezTo>
                      <a:pt x="50" y="10"/>
                      <a:pt x="50" y="10"/>
                      <a:pt x="50" y="10"/>
                    </a:cubicBezTo>
                    <a:cubicBezTo>
                      <a:pt x="50" y="5"/>
                      <a:pt x="46" y="0"/>
                      <a:pt x="40" y="0"/>
                    </a:cubicBezTo>
                    <a:cubicBezTo>
                      <a:pt x="28" y="0"/>
                      <a:pt x="28" y="0"/>
                      <a:pt x="28" y="0"/>
                    </a:cubicBezTo>
                    <a:cubicBezTo>
                      <a:pt x="23" y="0"/>
                      <a:pt x="18" y="5"/>
                      <a:pt x="18" y="10"/>
                    </a:cubicBezTo>
                    <a:cubicBezTo>
                      <a:pt x="18" y="10"/>
                      <a:pt x="18" y="10"/>
                      <a:pt x="18" y="10"/>
                    </a:cubicBezTo>
                    <a:cubicBezTo>
                      <a:pt x="18" y="10"/>
                      <a:pt x="18" y="11"/>
                      <a:pt x="18" y="11"/>
                    </a:cubicBezTo>
                    <a:cubicBezTo>
                      <a:pt x="23" y="11"/>
                      <a:pt x="23" y="11"/>
                      <a:pt x="23" y="11"/>
                    </a:cubicBezTo>
                    <a:cubicBezTo>
                      <a:pt x="23" y="11"/>
                      <a:pt x="23" y="10"/>
                      <a:pt x="23" y="10"/>
                    </a:cubicBezTo>
                    <a:cubicBezTo>
                      <a:pt x="23" y="10"/>
                      <a:pt x="23" y="10"/>
                      <a:pt x="23" y="10"/>
                    </a:cubicBezTo>
                    <a:cubicBezTo>
                      <a:pt x="23" y="7"/>
                      <a:pt x="25" y="5"/>
                      <a:pt x="28" y="5"/>
                    </a:cubicBezTo>
                    <a:cubicBezTo>
                      <a:pt x="40" y="5"/>
                      <a:pt x="40" y="5"/>
                      <a:pt x="40" y="5"/>
                    </a:cubicBezTo>
                    <a:cubicBezTo>
                      <a:pt x="43" y="5"/>
                      <a:pt x="45" y="7"/>
                      <a:pt x="45" y="10"/>
                    </a:cubicBezTo>
                    <a:cubicBezTo>
                      <a:pt x="45" y="10"/>
                      <a:pt x="45" y="10"/>
                      <a:pt x="45" y="10"/>
                    </a:cubicBezTo>
                    <a:cubicBezTo>
                      <a:pt x="45" y="13"/>
                      <a:pt x="43" y="15"/>
                      <a:pt x="40" y="15"/>
                    </a:cubicBezTo>
                    <a:cubicBezTo>
                      <a:pt x="35" y="15"/>
                      <a:pt x="35" y="15"/>
                      <a:pt x="35" y="15"/>
                    </a:cubicBezTo>
                    <a:cubicBezTo>
                      <a:pt x="34" y="17"/>
                      <a:pt x="33" y="18"/>
                      <a:pt x="32" y="20"/>
                    </a:cubicBezTo>
                    <a:cubicBezTo>
                      <a:pt x="40" y="20"/>
                      <a:pt x="40" y="20"/>
                      <a:pt x="40" y="20"/>
                    </a:cubicBezTo>
                    <a:cubicBezTo>
                      <a:pt x="46" y="20"/>
                      <a:pt x="50" y="15"/>
                      <a:pt x="50" y="10"/>
                    </a:cubicBezTo>
                    <a:close/>
                    <a:moveTo>
                      <a:pt x="32" y="10"/>
                    </a:moveTo>
                    <a:cubicBezTo>
                      <a:pt x="32" y="9"/>
                      <a:pt x="32" y="9"/>
                      <a:pt x="32" y="9"/>
                    </a:cubicBezTo>
                    <a:cubicBezTo>
                      <a:pt x="27" y="9"/>
                      <a:pt x="27" y="9"/>
                      <a:pt x="27" y="9"/>
                    </a:cubicBezTo>
                    <a:cubicBezTo>
                      <a:pt x="28" y="9"/>
                      <a:pt x="28" y="9"/>
                      <a:pt x="28" y="10"/>
                    </a:cubicBezTo>
                    <a:cubicBezTo>
                      <a:pt x="28" y="10"/>
                      <a:pt x="28" y="10"/>
                      <a:pt x="28" y="10"/>
                    </a:cubicBezTo>
                    <a:cubicBezTo>
                      <a:pt x="28" y="13"/>
                      <a:pt x="25" y="15"/>
                      <a:pt x="22" y="15"/>
                    </a:cubicBezTo>
                    <a:cubicBezTo>
                      <a:pt x="10" y="15"/>
                      <a:pt x="10" y="15"/>
                      <a:pt x="10" y="15"/>
                    </a:cubicBezTo>
                    <a:cubicBezTo>
                      <a:pt x="7" y="15"/>
                      <a:pt x="5" y="13"/>
                      <a:pt x="5" y="10"/>
                    </a:cubicBezTo>
                    <a:cubicBezTo>
                      <a:pt x="5" y="10"/>
                      <a:pt x="5" y="10"/>
                      <a:pt x="5" y="10"/>
                    </a:cubicBezTo>
                    <a:cubicBezTo>
                      <a:pt x="5" y="7"/>
                      <a:pt x="7" y="5"/>
                      <a:pt x="10" y="5"/>
                    </a:cubicBezTo>
                    <a:cubicBezTo>
                      <a:pt x="16" y="5"/>
                      <a:pt x="16" y="5"/>
                      <a:pt x="16" y="5"/>
                    </a:cubicBezTo>
                    <a:cubicBezTo>
                      <a:pt x="16" y="3"/>
                      <a:pt x="17" y="1"/>
                      <a:pt x="19" y="0"/>
                    </a:cubicBezTo>
                    <a:cubicBezTo>
                      <a:pt x="10" y="0"/>
                      <a:pt x="10" y="0"/>
                      <a:pt x="10" y="0"/>
                    </a:cubicBezTo>
                    <a:cubicBezTo>
                      <a:pt x="5" y="0"/>
                      <a:pt x="0" y="5"/>
                      <a:pt x="0" y="10"/>
                    </a:cubicBezTo>
                    <a:cubicBezTo>
                      <a:pt x="0" y="10"/>
                      <a:pt x="0" y="10"/>
                      <a:pt x="0" y="10"/>
                    </a:cubicBezTo>
                    <a:cubicBezTo>
                      <a:pt x="0" y="15"/>
                      <a:pt x="5" y="20"/>
                      <a:pt x="10" y="20"/>
                    </a:cubicBezTo>
                    <a:cubicBezTo>
                      <a:pt x="22" y="20"/>
                      <a:pt x="22" y="20"/>
                      <a:pt x="22" y="20"/>
                    </a:cubicBezTo>
                    <a:cubicBezTo>
                      <a:pt x="28" y="20"/>
                      <a:pt x="32" y="15"/>
                      <a:pt x="32"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41" name="ïṩļïḋè">
                <a:extLst>
                  <a:ext uri="{FF2B5EF4-FFF2-40B4-BE49-F238E27FC236}">
                    <a16:creationId xmlns:a16="http://schemas.microsoft.com/office/drawing/2014/main" id="{58AB6AF8-5814-4867-B58B-D7C9FA51C06C}"/>
                  </a:ext>
                </a:extLst>
              </p:cNvPr>
              <p:cNvSpPr/>
              <p:nvPr/>
            </p:nvSpPr>
            <p:spPr bwMode="auto">
              <a:xfrm>
                <a:off x="11918522" y="2912132"/>
                <a:ext cx="172245" cy="168330"/>
              </a:xfrm>
              <a:custGeom>
                <a:avLst/>
                <a:gdLst>
                  <a:gd name="T0" fmla="*/ 27 w 54"/>
                  <a:gd name="T1" fmla="*/ 0 h 53"/>
                  <a:gd name="T2" fmla="*/ 0 w 54"/>
                  <a:gd name="T3" fmla="*/ 27 h 53"/>
                  <a:gd name="T4" fmla="*/ 27 w 54"/>
                  <a:gd name="T5" fmla="*/ 53 h 53"/>
                  <a:gd name="T6" fmla="*/ 54 w 54"/>
                  <a:gd name="T7" fmla="*/ 27 h 53"/>
                  <a:gd name="T8" fmla="*/ 27 w 54"/>
                  <a:gd name="T9" fmla="*/ 0 h 53"/>
                  <a:gd name="T10" fmla="*/ 16 w 54"/>
                  <a:gd name="T11" fmla="*/ 43 h 53"/>
                  <a:gd name="T12" fmla="*/ 17 w 54"/>
                  <a:gd name="T13" fmla="*/ 38 h 53"/>
                  <a:gd name="T14" fmla="*/ 7 w 54"/>
                  <a:gd name="T15" fmla="*/ 24 h 53"/>
                  <a:gd name="T16" fmla="*/ 13 w 54"/>
                  <a:gd name="T17" fmla="*/ 12 h 53"/>
                  <a:gd name="T18" fmla="*/ 27 w 54"/>
                  <a:gd name="T19" fmla="*/ 7 h 53"/>
                  <a:gd name="T20" fmla="*/ 41 w 54"/>
                  <a:gd name="T21" fmla="*/ 12 h 53"/>
                  <a:gd name="T22" fmla="*/ 47 w 54"/>
                  <a:gd name="T23" fmla="*/ 24 h 53"/>
                  <a:gd name="T24" fmla="*/ 37 w 54"/>
                  <a:gd name="T25" fmla="*/ 38 h 53"/>
                  <a:gd name="T26" fmla="*/ 38 w 54"/>
                  <a:gd name="T27" fmla="*/ 43 h 53"/>
                  <a:gd name="T28" fmla="*/ 27 w 54"/>
                  <a:gd name="T29" fmla="*/ 47 h 53"/>
                  <a:gd name="T30" fmla="*/ 16 w 54"/>
                  <a:gd name="T31" fmla="*/ 43 h 53"/>
                  <a:gd name="T32" fmla="*/ 29 w 54"/>
                  <a:gd name="T33" fmla="*/ 33 h 53"/>
                  <a:gd name="T34" fmla="*/ 30 w 54"/>
                  <a:gd name="T35" fmla="*/ 35 h 53"/>
                  <a:gd name="T36" fmla="*/ 30 w 54"/>
                  <a:gd name="T37" fmla="*/ 38 h 53"/>
                  <a:gd name="T38" fmla="*/ 29 w 54"/>
                  <a:gd name="T39" fmla="*/ 40 h 53"/>
                  <a:gd name="T40" fmla="*/ 25 w 54"/>
                  <a:gd name="T41" fmla="*/ 40 h 53"/>
                  <a:gd name="T42" fmla="*/ 24 w 54"/>
                  <a:gd name="T43" fmla="*/ 38 h 53"/>
                  <a:gd name="T44" fmla="*/ 24 w 54"/>
                  <a:gd name="T45" fmla="*/ 35 h 53"/>
                  <a:gd name="T46" fmla="*/ 25 w 54"/>
                  <a:gd name="T47" fmla="*/ 33 h 53"/>
                  <a:gd name="T48" fmla="*/ 26 w 54"/>
                  <a:gd name="T49" fmla="*/ 10 h 53"/>
                  <a:gd name="T50" fmla="*/ 28 w 54"/>
                  <a:gd name="T51" fmla="*/ 10 h 53"/>
                  <a:gd name="T52" fmla="*/ 29 w 54"/>
                  <a:gd name="T53" fmla="*/ 33 h 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54" h="53">
                    <a:moveTo>
                      <a:pt x="27" y="0"/>
                    </a:moveTo>
                    <a:cubicBezTo>
                      <a:pt x="12" y="0"/>
                      <a:pt x="0" y="12"/>
                      <a:pt x="0" y="27"/>
                    </a:cubicBezTo>
                    <a:cubicBezTo>
                      <a:pt x="0" y="41"/>
                      <a:pt x="12" y="53"/>
                      <a:pt x="27" y="53"/>
                    </a:cubicBezTo>
                    <a:cubicBezTo>
                      <a:pt x="42" y="53"/>
                      <a:pt x="54" y="41"/>
                      <a:pt x="54" y="27"/>
                    </a:cubicBezTo>
                    <a:cubicBezTo>
                      <a:pt x="54" y="12"/>
                      <a:pt x="42" y="0"/>
                      <a:pt x="27" y="0"/>
                    </a:cubicBezTo>
                    <a:close/>
                    <a:moveTo>
                      <a:pt x="16" y="43"/>
                    </a:moveTo>
                    <a:cubicBezTo>
                      <a:pt x="17" y="42"/>
                      <a:pt x="17" y="40"/>
                      <a:pt x="17" y="38"/>
                    </a:cubicBezTo>
                    <a:cubicBezTo>
                      <a:pt x="17" y="32"/>
                      <a:pt x="13" y="26"/>
                      <a:pt x="7" y="24"/>
                    </a:cubicBezTo>
                    <a:cubicBezTo>
                      <a:pt x="8" y="20"/>
                      <a:pt x="10" y="16"/>
                      <a:pt x="13" y="12"/>
                    </a:cubicBezTo>
                    <a:cubicBezTo>
                      <a:pt x="17" y="9"/>
                      <a:pt x="22" y="7"/>
                      <a:pt x="27" y="7"/>
                    </a:cubicBezTo>
                    <a:cubicBezTo>
                      <a:pt x="32" y="7"/>
                      <a:pt x="37" y="9"/>
                      <a:pt x="41" y="12"/>
                    </a:cubicBezTo>
                    <a:cubicBezTo>
                      <a:pt x="44" y="16"/>
                      <a:pt x="46" y="20"/>
                      <a:pt x="47" y="24"/>
                    </a:cubicBezTo>
                    <a:cubicBezTo>
                      <a:pt x="41" y="26"/>
                      <a:pt x="37" y="32"/>
                      <a:pt x="37" y="38"/>
                    </a:cubicBezTo>
                    <a:cubicBezTo>
                      <a:pt x="37" y="40"/>
                      <a:pt x="37" y="42"/>
                      <a:pt x="38" y="43"/>
                    </a:cubicBezTo>
                    <a:cubicBezTo>
                      <a:pt x="35" y="45"/>
                      <a:pt x="31" y="47"/>
                      <a:pt x="27" y="47"/>
                    </a:cubicBezTo>
                    <a:cubicBezTo>
                      <a:pt x="23" y="47"/>
                      <a:pt x="19" y="45"/>
                      <a:pt x="16" y="43"/>
                    </a:cubicBezTo>
                    <a:close/>
                    <a:moveTo>
                      <a:pt x="29" y="33"/>
                    </a:moveTo>
                    <a:cubicBezTo>
                      <a:pt x="30" y="33"/>
                      <a:pt x="30" y="34"/>
                      <a:pt x="30" y="35"/>
                    </a:cubicBezTo>
                    <a:cubicBezTo>
                      <a:pt x="30" y="38"/>
                      <a:pt x="30" y="38"/>
                      <a:pt x="30" y="38"/>
                    </a:cubicBezTo>
                    <a:cubicBezTo>
                      <a:pt x="30" y="39"/>
                      <a:pt x="30" y="40"/>
                      <a:pt x="29" y="40"/>
                    </a:cubicBezTo>
                    <a:cubicBezTo>
                      <a:pt x="25" y="40"/>
                      <a:pt x="25" y="40"/>
                      <a:pt x="25" y="40"/>
                    </a:cubicBezTo>
                    <a:cubicBezTo>
                      <a:pt x="25" y="40"/>
                      <a:pt x="24" y="39"/>
                      <a:pt x="24" y="38"/>
                    </a:cubicBezTo>
                    <a:cubicBezTo>
                      <a:pt x="24" y="35"/>
                      <a:pt x="24" y="35"/>
                      <a:pt x="24" y="35"/>
                    </a:cubicBezTo>
                    <a:cubicBezTo>
                      <a:pt x="24" y="34"/>
                      <a:pt x="24" y="33"/>
                      <a:pt x="25" y="33"/>
                    </a:cubicBezTo>
                    <a:cubicBezTo>
                      <a:pt x="26" y="10"/>
                      <a:pt x="26" y="10"/>
                      <a:pt x="26" y="10"/>
                    </a:cubicBezTo>
                    <a:cubicBezTo>
                      <a:pt x="28" y="10"/>
                      <a:pt x="28" y="10"/>
                      <a:pt x="28" y="10"/>
                    </a:cubicBezTo>
                    <a:lnTo>
                      <a:pt x="29" y="3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42" name="işľïḓé">
                <a:extLst>
                  <a:ext uri="{FF2B5EF4-FFF2-40B4-BE49-F238E27FC236}">
                    <a16:creationId xmlns:a16="http://schemas.microsoft.com/office/drawing/2014/main" id="{87F0C780-80F3-45FF-990D-0350A71582F6}"/>
                  </a:ext>
                </a:extLst>
              </p:cNvPr>
              <p:cNvSpPr/>
              <p:nvPr/>
            </p:nvSpPr>
            <p:spPr bwMode="auto">
              <a:xfrm>
                <a:off x="11895034" y="3100035"/>
                <a:ext cx="150715" cy="121354"/>
              </a:xfrm>
              <a:custGeom>
                <a:avLst/>
                <a:gdLst>
                  <a:gd name="T0" fmla="*/ 30 w 77"/>
                  <a:gd name="T1" fmla="*/ 62 h 62"/>
                  <a:gd name="T2" fmla="*/ 0 w 77"/>
                  <a:gd name="T3" fmla="*/ 31 h 62"/>
                  <a:gd name="T4" fmla="*/ 15 w 77"/>
                  <a:gd name="T5" fmla="*/ 17 h 62"/>
                  <a:gd name="T6" fmla="*/ 30 w 77"/>
                  <a:gd name="T7" fmla="*/ 33 h 62"/>
                  <a:gd name="T8" fmla="*/ 62 w 77"/>
                  <a:gd name="T9" fmla="*/ 0 h 62"/>
                  <a:gd name="T10" fmla="*/ 77 w 77"/>
                  <a:gd name="T11" fmla="*/ 15 h 62"/>
                  <a:gd name="T12" fmla="*/ 30 w 77"/>
                  <a:gd name="T13" fmla="*/ 62 h 62"/>
                  <a:gd name="T14" fmla="*/ 9 w 77"/>
                  <a:gd name="T15" fmla="*/ 31 h 62"/>
                  <a:gd name="T16" fmla="*/ 30 w 77"/>
                  <a:gd name="T17" fmla="*/ 54 h 62"/>
                  <a:gd name="T18" fmla="*/ 69 w 77"/>
                  <a:gd name="T19" fmla="*/ 15 h 62"/>
                  <a:gd name="T20" fmla="*/ 62 w 77"/>
                  <a:gd name="T21" fmla="*/ 8 h 62"/>
                  <a:gd name="T22" fmla="*/ 30 w 77"/>
                  <a:gd name="T23" fmla="*/ 41 h 62"/>
                  <a:gd name="T24" fmla="*/ 15 w 77"/>
                  <a:gd name="T25" fmla="*/ 25 h 62"/>
                  <a:gd name="T26" fmla="*/ 9 w 77"/>
                  <a:gd name="T27" fmla="*/ 31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7" h="62">
                    <a:moveTo>
                      <a:pt x="30" y="62"/>
                    </a:moveTo>
                    <a:lnTo>
                      <a:pt x="0" y="31"/>
                    </a:lnTo>
                    <a:lnTo>
                      <a:pt x="15" y="17"/>
                    </a:lnTo>
                    <a:lnTo>
                      <a:pt x="30" y="33"/>
                    </a:lnTo>
                    <a:lnTo>
                      <a:pt x="62" y="0"/>
                    </a:lnTo>
                    <a:lnTo>
                      <a:pt x="77" y="15"/>
                    </a:lnTo>
                    <a:lnTo>
                      <a:pt x="30" y="62"/>
                    </a:lnTo>
                    <a:close/>
                    <a:moveTo>
                      <a:pt x="9" y="31"/>
                    </a:moveTo>
                    <a:lnTo>
                      <a:pt x="30" y="54"/>
                    </a:lnTo>
                    <a:lnTo>
                      <a:pt x="69" y="15"/>
                    </a:lnTo>
                    <a:lnTo>
                      <a:pt x="62" y="8"/>
                    </a:lnTo>
                    <a:lnTo>
                      <a:pt x="30" y="41"/>
                    </a:lnTo>
                    <a:lnTo>
                      <a:pt x="15" y="25"/>
                    </a:lnTo>
                    <a:lnTo>
                      <a:pt x="9" y="3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43" name="ïsľîḑè">
                <a:extLst>
                  <a:ext uri="{FF2B5EF4-FFF2-40B4-BE49-F238E27FC236}">
                    <a16:creationId xmlns:a16="http://schemas.microsoft.com/office/drawing/2014/main" id="{7A9E87E2-4B76-499A-985B-75B54FABE2CC}"/>
                  </a:ext>
                </a:extLst>
              </p:cNvPr>
              <p:cNvSpPr/>
              <p:nvPr/>
            </p:nvSpPr>
            <p:spPr bwMode="auto">
              <a:xfrm>
                <a:off x="11640581" y="3336871"/>
                <a:ext cx="178118" cy="236836"/>
              </a:xfrm>
              <a:custGeom>
                <a:avLst/>
                <a:gdLst>
                  <a:gd name="T0" fmla="*/ 53 w 56"/>
                  <a:gd name="T1" fmla="*/ 9 h 74"/>
                  <a:gd name="T2" fmla="*/ 49 w 56"/>
                  <a:gd name="T3" fmla="*/ 9 h 74"/>
                  <a:gd name="T4" fmla="*/ 49 w 56"/>
                  <a:gd name="T5" fmla="*/ 14 h 74"/>
                  <a:gd name="T6" fmla="*/ 51 w 56"/>
                  <a:gd name="T7" fmla="*/ 14 h 74"/>
                  <a:gd name="T8" fmla="*/ 51 w 56"/>
                  <a:gd name="T9" fmla="*/ 51 h 74"/>
                  <a:gd name="T10" fmla="*/ 32 w 56"/>
                  <a:gd name="T11" fmla="*/ 51 h 74"/>
                  <a:gd name="T12" fmla="*/ 32 w 56"/>
                  <a:gd name="T13" fmla="*/ 70 h 74"/>
                  <a:gd name="T14" fmla="*/ 5 w 56"/>
                  <a:gd name="T15" fmla="*/ 70 h 74"/>
                  <a:gd name="T16" fmla="*/ 5 w 56"/>
                  <a:gd name="T17" fmla="*/ 14 h 74"/>
                  <a:gd name="T18" fmla="*/ 7 w 56"/>
                  <a:gd name="T19" fmla="*/ 14 h 74"/>
                  <a:gd name="T20" fmla="*/ 7 w 56"/>
                  <a:gd name="T21" fmla="*/ 9 h 74"/>
                  <a:gd name="T22" fmla="*/ 2 w 56"/>
                  <a:gd name="T23" fmla="*/ 9 h 74"/>
                  <a:gd name="T24" fmla="*/ 0 w 56"/>
                  <a:gd name="T25" fmla="*/ 12 h 74"/>
                  <a:gd name="T26" fmla="*/ 0 w 56"/>
                  <a:gd name="T27" fmla="*/ 72 h 74"/>
                  <a:gd name="T28" fmla="*/ 2 w 56"/>
                  <a:gd name="T29" fmla="*/ 74 h 74"/>
                  <a:gd name="T30" fmla="*/ 39 w 56"/>
                  <a:gd name="T31" fmla="*/ 74 h 74"/>
                  <a:gd name="T32" fmla="*/ 56 w 56"/>
                  <a:gd name="T33" fmla="*/ 58 h 74"/>
                  <a:gd name="T34" fmla="*/ 56 w 56"/>
                  <a:gd name="T35" fmla="*/ 12 h 74"/>
                  <a:gd name="T36" fmla="*/ 53 w 56"/>
                  <a:gd name="T37" fmla="*/ 9 h 74"/>
                  <a:gd name="T38" fmla="*/ 37 w 56"/>
                  <a:gd name="T39" fmla="*/ 70 h 74"/>
                  <a:gd name="T40" fmla="*/ 37 w 56"/>
                  <a:gd name="T41" fmla="*/ 56 h 74"/>
                  <a:gd name="T42" fmla="*/ 51 w 56"/>
                  <a:gd name="T43" fmla="*/ 56 h 74"/>
                  <a:gd name="T44" fmla="*/ 37 w 56"/>
                  <a:gd name="T45" fmla="*/ 70 h 74"/>
                  <a:gd name="T46" fmla="*/ 46 w 56"/>
                  <a:gd name="T47" fmla="*/ 9 h 74"/>
                  <a:gd name="T48" fmla="*/ 37 w 56"/>
                  <a:gd name="T49" fmla="*/ 9 h 74"/>
                  <a:gd name="T50" fmla="*/ 37 w 56"/>
                  <a:gd name="T51" fmla="*/ 5 h 74"/>
                  <a:gd name="T52" fmla="*/ 32 w 56"/>
                  <a:gd name="T53" fmla="*/ 0 h 74"/>
                  <a:gd name="T54" fmla="*/ 23 w 56"/>
                  <a:gd name="T55" fmla="*/ 0 h 74"/>
                  <a:gd name="T56" fmla="*/ 19 w 56"/>
                  <a:gd name="T57" fmla="*/ 5 h 74"/>
                  <a:gd name="T58" fmla="*/ 19 w 56"/>
                  <a:gd name="T59" fmla="*/ 9 h 74"/>
                  <a:gd name="T60" fmla="*/ 9 w 56"/>
                  <a:gd name="T61" fmla="*/ 9 h 74"/>
                  <a:gd name="T62" fmla="*/ 9 w 56"/>
                  <a:gd name="T63" fmla="*/ 19 h 74"/>
                  <a:gd name="T64" fmla="*/ 46 w 56"/>
                  <a:gd name="T65" fmla="*/ 19 h 74"/>
                  <a:gd name="T66" fmla="*/ 46 w 56"/>
                  <a:gd name="T67" fmla="*/ 9 h 74"/>
                  <a:gd name="T68" fmla="*/ 32 w 56"/>
                  <a:gd name="T69" fmla="*/ 9 h 74"/>
                  <a:gd name="T70" fmla="*/ 23 w 56"/>
                  <a:gd name="T71" fmla="*/ 9 h 74"/>
                  <a:gd name="T72" fmla="*/ 23 w 56"/>
                  <a:gd name="T73" fmla="*/ 5 h 74"/>
                  <a:gd name="T74" fmla="*/ 23 w 56"/>
                  <a:gd name="T75" fmla="*/ 5 h 74"/>
                  <a:gd name="T76" fmla="*/ 32 w 56"/>
                  <a:gd name="T77" fmla="*/ 5 h 74"/>
                  <a:gd name="T78" fmla="*/ 32 w 56"/>
                  <a:gd name="T79" fmla="*/ 5 h 74"/>
                  <a:gd name="T80" fmla="*/ 32 w 56"/>
                  <a:gd name="T81" fmla="*/ 9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56" h="74">
                    <a:moveTo>
                      <a:pt x="53" y="9"/>
                    </a:moveTo>
                    <a:cubicBezTo>
                      <a:pt x="49" y="9"/>
                      <a:pt x="49" y="9"/>
                      <a:pt x="49" y="9"/>
                    </a:cubicBezTo>
                    <a:cubicBezTo>
                      <a:pt x="49" y="14"/>
                      <a:pt x="49" y="14"/>
                      <a:pt x="49" y="14"/>
                    </a:cubicBezTo>
                    <a:cubicBezTo>
                      <a:pt x="51" y="14"/>
                      <a:pt x="51" y="14"/>
                      <a:pt x="51" y="14"/>
                    </a:cubicBezTo>
                    <a:cubicBezTo>
                      <a:pt x="51" y="51"/>
                      <a:pt x="51" y="51"/>
                      <a:pt x="51" y="51"/>
                    </a:cubicBezTo>
                    <a:cubicBezTo>
                      <a:pt x="32" y="51"/>
                      <a:pt x="32" y="51"/>
                      <a:pt x="32" y="51"/>
                    </a:cubicBezTo>
                    <a:cubicBezTo>
                      <a:pt x="32" y="70"/>
                      <a:pt x="32" y="70"/>
                      <a:pt x="32" y="70"/>
                    </a:cubicBezTo>
                    <a:cubicBezTo>
                      <a:pt x="5" y="70"/>
                      <a:pt x="5" y="70"/>
                      <a:pt x="5" y="70"/>
                    </a:cubicBezTo>
                    <a:cubicBezTo>
                      <a:pt x="5" y="14"/>
                      <a:pt x="5" y="14"/>
                      <a:pt x="5" y="14"/>
                    </a:cubicBezTo>
                    <a:cubicBezTo>
                      <a:pt x="7" y="14"/>
                      <a:pt x="7" y="14"/>
                      <a:pt x="7" y="14"/>
                    </a:cubicBezTo>
                    <a:cubicBezTo>
                      <a:pt x="7" y="9"/>
                      <a:pt x="7" y="9"/>
                      <a:pt x="7" y="9"/>
                    </a:cubicBezTo>
                    <a:cubicBezTo>
                      <a:pt x="2" y="9"/>
                      <a:pt x="2" y="9"/>
                      <a:pt x="2" y="9"/>
                    </a:cubicBezTo>
                    <a:cubicBezTo>
                      <a:pt x="1" y="9"/>
                      <a:pt x="0" y="10"/>
                      <a:pt x="0" y="12"/>
                    </a:cubicBezTo>
                    <a:cubicBezTo>
                      <a:pt x="0" y="72"/>
                      <a:pt x="0" y="72"/>
                      <a:pt x="0" y="72"/>
                    </a:cubicBezTo>
                    <a:cubicBezTo>
                      <a:pt x="0" y="73"/>
                      <a:pt x="1" y="74"/>
                      <a:pt x="2" y="74"/>
                    </a:cubicBezTo>
                    <a:cubicBezTo>
                      <a:pt x="39" y="74"/>
                      <a:pt x="39" y="74"/>
                      <a:pt x="39" y="74"/>
                    </a:cubicBezTo>
                    <a:cubicBezTo>
                      <a:pt x="56" y="58"/>
                      <a:pt x="56" y="58"/>
                      <a:pt x="56" y="58"/>
                    </a:cubicBezTo>
                    <a:cubicBezTo>
                      <a:pt x="56" y="12"/>
                      <a:pt x="56" y="12"/>
                      <a:pt x="56" y="12"/>
                    </a:cubicBezTo>
                    <a:cubicBezTo>
                      <a:pt x="56" y="10"/>
                      <a:pt x="55" y="9"/>
                      <a:pt x="53" y="9"/>
                    </a:cubicBezTo>
                    <a:close/>
                    <a:moveTo>
                      <a:pt x="37" y="70"/>
                    </a:moveTo>
                    <a:cubicBezTo>
                      <a:pt x="37" y="56"/>
                      <a:pt x="37" y="56"/>
                      <a:pt x="37" y="56"/>
                    </a:cubicBezTo>
                    <a:cubicBezTo>
                      <a:pt x="51" y="56"/>
                      <a:pt x="51" y="56"/>
                      <a:pt x="51" y="56"/>
                    </a:cubicBezTo>
                    <a:lnTo>
                      <a:pt x="37" y="70"/>
                    </a:lnTo>
                    <a:close/>
                    <a:moveTo>
                      <a:pt x="46" y="9"/>
                    </a:moveTo>
                    <a:cubicBezTo>
                      <a:pt x="37" y="9"/>
                      <a:pt x="37" y="9"/>
                      <a:pt x="37" y="9"/>
                    </a:cubicBezTo>
                    <a:cubicBezTo>
                      <a:pt x="37" y="5"/>
                      <a:pt x="37" y="5"/>
                      <a:pt x="37" y="5"/>
                    </a:cubicBezTo>
                    <a:cubicBezTo>
                      <a:pt x="37" y="2"/>
                      <a:pt x="35" y="0"/>
                      <a:pt x="32" y="0"/>
                    </a:cubicBezTo>
                    <a:cubicBezTo>
                      <a:pt x="23" y="0"/>
                      <a:pt x="23" y="0"/>
                      <a:pt x="23" y="0"/>
                    </a:cubicBezTo>
                    <a:cubicBezTo>
                      <a:pt x="21" y="0"/>
                      <a:pt x="19" y="2"/>
                      <a:pt x="19" y="5"/>
                    </a:cubicBezTo>
                    <a:cubicBezTo>
                      <a:pt x="19" y="9"/>
                      <a:pt x="19" y="9"/>
                      <a:pt x="19" y="9"/>
                    </a:cubicBezTo>
                    <a:cubicBezTo>
                      <a:pt x="9" y="9"/>
                      <a:pt x="9" y="9"/>
                      <a:pt x="9" y="9"/>
                    </a:cubicBezTo>
                    <a:cubicBezTo>
                      <a:pt x="9" y="19"/>
                      <a:pt x="9" y="19"/>
                      <a:pt x="9" y="19"/>
                    </a:cubicBezTo>
                    <a:cubicBezTo>
                      <a:pt x="46" y="19"/>
                      <a:pt x="46" y="19"/>
                      <a:pt x="46" y="19"/>
                    </a:cubicBezTo>
                    <a:lnTo>
                      <a:pt x="46" y="9"/>
                    </a:lnTo>
                    <a:close/>
                    <a:moveTo>
                      <a:pt x="32" y="9"/>
                    </a:moveTo>
                    <a:cubicBezTo>
                      <a:pt x="23" y="9"/>
                      <a:pt x="23" y="9"/>
                      <a:pt x="23" y="9"/>
                    </a:cubicBezTo>
                    <a:cubicBezTo>
                      <a:pt x="23" y="5"/>
                      <a:pt x="23" y="5"/>
                      <a:pt x="23" y="5"/>
                    </a:cubicBezTo>
                    <a:cubicBezTo>
                      <a:pt x="23" y="5"/>
                      <a:pt x="23" y="5"/>
                      <a:pt x="23" y="5"/>
                    </a:cubicBezTo>
                    <a:cubicBezTo>
                      <a:pt x="32" y="5"/>
                      <a:pt x="32" y="5"/>
                      <a:pt x="32" y="5"/>
                    </a:cubicBezTo>
                    <a:cubicBezTo>
                      <a:pt x="32" y="5"/>
                      <a:pt x="32" y="5"/>
                      <a:pt x="32" y="5"/>
                    </a:cubicBezTo>
                    <a:lnTo>
                      <a:pt x="32" y="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44" name="ïşlîḓe">
                <a:extLst>
                  <a:ext uri="{FF2B5EF4-FFF2-40B4-BE49-F238E27FC236}">
                    <a16:creationId xmlns:a16="http://schemas.microsoft.com/office/drawing/2014/main" id="{2A833780-684B-4F2E-BF10-A48522A5BD65}"/>
                  </a:ext>
                </a:extLst>
              </p:cNvPr>
              <p:cNvSpPr/>
              <p:nvPr/>
            </p:nvSpPr>
            <p:spPr bwMode="auto">
              <a:xfrm>
                <a:off x="10986834" y="3618727"/>
                <a:ext cx="608730" cy="342532"/>
              </a:xfrm>
              <a:custGeom>
                <a:avLst/>
                <a:gdLst>
                  <a:gd name="T0" fmla="*/ 190 w 190"/>
                  <a:gd name="T1" fmla="*/ 74 h 107"/>
                  <a:gd name="T2" fmla="*/ 166 w 190"/>
                  <a:gd name="T3" fmla="*/ 43 h 107"/>
                  <a:gd name="T4" fmla="*/ 122 w 190"/>
                  <a:gd name="T5" fmla="*/ 0 h 107"/>
                  <a:gd name="T6" fmla="*/ 87 w 190"/>
                  <a:gd name="T7" fmla="*/ 17 h 107"/>
                  <a:gd name="T8" fmla="*/ 67 w 190"/>
                  <a:gd name="T9" fmla="*/ 7 h 107"/>
                  <a:gd name="T10" fmla="*/ 42 w 190"/>
                  <a:gd name="T11" fmla="*/ 32 h 107"/>
                  <a:gd name="T12" fmla="*/ 43 w 190"/>
                  <a:gd name="T13" fmla="*/ 35 h 107"/>
                  <a:gd name="T14" fmla="*/ 36 w 190"/>
                  <a:gd name="T15" fmla="*/ 35 h 107"/>
                  <a:gd name="T16" fmla="*/ 0 w 190"/>
                  <a:gd name="T17" fmla="*/ 71 h 107"/>
                  <a:gd name="T18" fmla="*/ 36 w 190"/>
                  <a:gd name="T19" fmla="*/ 107 h 107"/>
                  <a:gd name="T20" fmla="*/ 158 w 190"/>
                  <a:gd name="T21" fmla="*/ 107 h 107"/>
                  <a:gd name="T22" fmla="*/ 158 w 190"/>
                  <a:gd name="T23" fmla="*/ 107 h 107"/>
                  <a:gd name="T24" fmla="*/ 190 w 190"/>
                  <a:gd name="T25" fmla="*/ 74 h 1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90" h="107">
                    <a:moveTo>
                      <a:pt x="190" y="74"/>
                    </a:moveTo>
                    <a:cubicBezTo>
                      <a:pt x="190" y="59"/>
                      <a:pt x="180" y="46"/>
                      <a:pt x="166" y="43"/>
                    </a:cubicBezTo>
                    <a:cubicBezTo>
                      <a:pt x="165" y="19"/>
                      <a:pt x="146" y="0"/>
                      <a:pt x="122" y="0"/>
                    </a:cubicBezTo>
                    <a:cubicBezTo>
                      <a:pt x="107" y="0"/>
                      <a:pt x="95" y="6"/>
                      <a:pt x="87" y="17"/>
                    </a:cubicBezTo>
                    <a:cubicBezTo>
                      <a:pt x="82" y="11"/>
                      <a:pt x="75" y="7"/>
                      <a:pt x="67" y="7"/>
                    </a:cubicBezTo>
                    <a:cubicBezTo>
                      <a:pt x="54" y="7"/>
                      <a:pt x="42" y="18"/>
                      <a:pt x="42" y="32"/>
                    </a:cubicBezTo>
                    <a:cubicBezTo>
                      <a:pt x="42" y="33"/>
                      <a:pt x="43" y="34"/>
                      <a:pt x="43" y="35"/>
                    </a:cubicBezTo>
                    <a:cubicBezTo>
                      <a:pt x="41" y="35"/>
                      <a:pt x="38" y="35"/>
                      <a:pt x="36" y="35"/>
                    </a:cubicBezTo>
                    <a:cubicBezTo>
                      <a:pt x="16" y="35"/>
                      <a:pt x="0" y="51"/>
                      <a:pt x="0" y="71"/>
                    </a:cubicBezTo>
                    <a:cubicBezTo>
                      <a:pt x="0" y="91"/>
                      <a:pt x="16" y="107"/>
                      <a:pt x="36" y="107"/>
                    </a:cubicBezTo>
                    <a:cubicBezTo>
                      <a:pt x="158" y="107"/>
                      <a:pt x="158" y="107"/>
                      <a:pt x="158" y="107"/>
                    </a:cubicBezTo>
                    <a:cubicBezTo>
                      <a:pt x="158" y="107"/>
                      <a:pt x="158" y="107"/>
                      <a:pt x="158" y="107"/>
                    </a:cubicBezTo>
                    <a:cubicBezTo>
                      <a:pt x="176" y="107"/>
                      <a:pt x="190" y="92"/>
                      <a:pt x="190" y="7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45" name="îṥļïḑé">
                <a:extLst>
                  <a:ext uri="{FF2B5EF4-FFF2-40B4-BE49-F238E27FC236}">
                    <a16:creationId xmlns:a16="http://schemas.microsoft.com/office/drawing/2014/main" id="{909B7DD4-5EC6-4292-B20E-F761FBE7071F}"/>
                  </a:ext>
                </a:extLst>
              </p:cNvPr>
              <p:cNvSpPr/>
              <p:nvPr/>
            </p:nvSpPr>
            <p:spPr bwMode="auto">
              <a:xfrm>
                <a:off x="11632752" y="2722270"/>
                <a:ext cx="291643" cy="317087"/>
              </a:xfrm>
              <a:custGeom>
                <a:avLst/>
                <a:gdLst>
                  <a:gd name="T0" fmla="*/ 61 w 91"/>
                  <a:gd name="T1" fmla="*/ 27 h 99"/>
                  <a:gd name="T2" fmla="*/ 51 w 91"/>
                  <a:gd name="T3" fmla="*/ 38 h 99"/>
                  <a:gd name="T4" fmla="*/ 46 w 91"/>
                  <a:gd name="T5" fmla="*/ 46 h 99"/>
                  <a:gd name="T6" fmla="*/ 48 w 91"/>
                  <a:gd name="T7" fmla="*/ 29 h 99"/>
                  <a:gd name="T8" fmla="*/ 48 w 91"/>
                  <a:gd name="T9" fmla="*/ 14 h 99"/>
                  <a:gd name="T10" fmla="*/ 23 w 91"/>
                  <a:gd name="T11" fmla="*/ 4 h 99"/>
                  <a:gd name="T12" fmla="*/ 13 w 91"/>
                  <a:gd name="T13" fmla="*/ 29 h 99"/>
                  <a:gd name="T14" fmla="*/ 24 w 91"/>
                  <a:gd name="T15" fmla="*/ 40 h 99"/>
                  <a:gd name="T16" fmla="*/ 38 w 91"/>
                  <a:gd name="T17" fmla="*/ 50 h 99"/>
                  <a:gd name="T18" fmla="*/ 29 w 91"/>
                  <a:gd name="T19" fmla="*/ 48 h 99"/>
                  <a:gd name="T20" fmla="*/ 14 w 91"/>
                  <a:gd name="T21" fmla="*/ 48 h 99"/>
                  <a:gd name="T22" fmla="*/ 4 w 91"/>
                  <a:gd name="T23" fmla="*/ 74 h 99"/>
                  <a:gd name="T24" fmla="*/ 30 w 91"/>
                  <a:gd name="T25" fmla="*/ 84 h 99"/>
                  <a:gd name="T26" fmla="*/ 40 w 91"/>
                  <a:gd name="T27" fmla="*/ 73 h 99"/>
                  <a:gd name="T28" fmla="*/ 45 w 91"/>
                  <a:gd name="T29" fmla="*/ 65 h 99"/>
                  <a:gd name="T30" fmla="*/ 43 w 91"/>
                  <a:gd name="T31" fmla="*/ 96 h 99"/>
                  <a:gd name="T32" fmla="*/ 45 w 91"/>
                  <a:gd name="T33" fmla="*/ 99 h 99"/>
                  <a:gd name="T34" fmla="*/ 61 w 91"/>
                  <a:gd name="T35" fmla="*/ 92 h 99"/>
                  <a:gd name="T36" fmla="*/ 78 w 91"/>
                  <a:gd name="T37" fmla="*/ 84 h 99"/>
                  <a:gd name="T38" fmla="*/ 76 w 91"/>
                  <a:gd name="T39" fmla="*/ 81 h 99"/>
                  <a:gd name="T40" fmla="*/ 53 w 91"/>
                  <a:gd name="T41" fmla="*/ 61 h 99"/>
                  <a:gd name="T42" fmla="*/ 61 w 91"/>
                  <a:gd name="T43" fmla="*/ 63 h 99"/>
                  <a:gd name="T44" fmla="*/ 77 w 91"/>
                  <a:gd name="T45" fmla="*/ 63 h 99"/>
                  <a:gd name="T46" fmla="*/ 87 w 91"/>
                  <a:gd name="T47" fmla="*/ 37 h 99"/>
                  <a:gd name="T48" fmla="*/ 61 w 91"/>
                  <a:gd name="T49" fmla="*/ 27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91" h="99">
                    <a:moveTo>
                      <a:pt x="61" y="27"/>
                    </a:moveTo>
                    <a:cubicBezTo>
                      <a:pt x="56" y="29"/>
                      <a:pt x="52" y="33"/>
                      <a:pt x="51" y="38"/>
                    </a:cubicBezTo>
                    <a:cubicBezTo>
                      <a:pt x="50" y="40"/>
                      <a:pt x="48" y="43"/>
                      <a:pt x="46" y="46"/>
                    </a:cubicBezTo>
                    <a:cubicBezTo>
                      <a:pt x="46" y="41"/>
                      <a:pt x="47" y="33"/>
                      <a:pt x="48" y="29"/>
                    </a:cubicBezTo>
                    <a:cubicBezTo>
                      <a:pt x="50" y="25"/>
                      <a:pt x="50" y="19"/>
                      <a:pt x="48" y="14"/>
                    </a:cubicBezTo>
                    <a:cubicBezTo>
                      <a:pt x="44" y="4"/>
                      <a:pt x="32" y="0"/>
                      <a:pt x="23" y="4"/>
                    </a:cubicBezTo>
                    <a:cubicBezTo>
                      <a:pt x="13" y="8"/>
                      <a:pt x="9" y="20"/>
                      <a:pt x="13" y="29"/>
                    </a:cubicBezTo>
                    <a:cubicBezTo>
                      <a:pt x="15" y="35"/>
                      <a:pt x="19" y="38"/>
                      <a:pt x="24" y="40"/>
                    </a:cubicBezTo>
                    <a:cubicBezTo>
                      <a:pt x="28" y="41"/>
                      <a:pt x="34" y="46"/>
                      <a:pt x="38" y="50"/>
                    </a:cubicBezTo>
                    <a:cubicBezTo>
                      <a:pt x="34" y="49"/>
                      <a:pt x="31" y="49"/>
                      <a:pt x="29" y="48"/>
                    </a:cubicBezTo>
                    <a:cubicBezTo>
                      <a:pt x="24" y="46"/>
                      <a:pt x="19" y="46"/>
                      <a:pt x="14" y="48"/>
                    </a:cubicBezTo>
                    <a:cubicBezTo>
                      <a:pt x="4" y="52"/>
                      <a:pt x="0" y="64"/>
                      <a:pt x="4" y="74"/>
                    </a:cubicBezTo>
                    <a:cubicBezTo>
                      <a:pt x="8" y="84"/>
                      <a:pt x="20" y="88"/>
                      <a:pt x="30" y="84"/>
                    </a:cubicBezTo>
                    <a:cubicBezTo>
                      <a:pt x="35" y="82"/>
                      <a:pt x="38" y="77"/>
                      <a:pt x="40" y="73"/>
                    </a:cubicBezTo>
                    <a:cubicBezTo>
                      <a:pt x="41" y="70"/>
                      <a:pt x="42" y="67"/>
                      <a:pt x="45" y="65"/>
                    </a:cubicBezTo>
                    <a:cubicBezTo>
                      <a:pt x="50" y="77"/>
                      <a:pt x="48" y="89"/>
                      <a:pt x="43" y="96"/>
                    </a:cubicBezTo>
                    <a:cubicBezTo>
                      <a:pt x="45" y="99"/>
                      <a:pt x="45" y="99"/>
                      <a:pt x="45" y="99"/>
                    </a:cubicBezTo>
                    <a:cubicBezTo>
                      <a:pt x="61" y="92"/>
                      <a:pt x="61" y="92"/>
                      <a:pt x="61" y="92"/>
                    </a:cubicBezTo>
                    <a:cubicBezTo>
                      <a:pt x="78" y="84"/>
                      <a:pt x="78" y="84"/>
                      <a:pt x="78" y="84"/>
                    </a:cubicBezTo>
                    <a:cubicBezTo>
                      <a:pt x="76" y="81"/>
                      <a:pt x="76" y="81"/>
                      <a:pt x="76" y="81"/>
                    </a:cubicBezTo>
                    <a:cubicBezTo>
                      <a:pt x="68" y="80"/>
                      <a:pt x="58" y="74"/>
                      <a:pt x="53" y="61"/>
                    </a:cubicBezTo>
                    <a:cubicBezTo>
                      <a:pt x="56" y="61"/>
                      <a:pt x="59" y="62"/>
                      <a:pt x="61" y="63"/>
                    </a:cubicBezTo>
                    <a:cubicBezTo>
                      <a:pt x="66" y="65"/>
                      <a:pt x="72" y="65"/>
                      <a:pt x="77" y="63"/>
                    </a:cubicBezTo>
                    <a:cubicBezTo>
                      <a:pt x="87" y="59"/>
                      <a:pt x="91" y="47"/>
                      <a:pt x="87" y="37"/>
                    </a:cubicBezTo>
                    <a:cubicBezTo>
                      <a:pt x="82" y="27"/>
                      <a:pt x="71" y="23"/>
                      <a:pt x="61" y="2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46" name="ïṥḻïḓé">
                <a:extLst>
                  <a:ext uri="{FF2B5EF4-FFF2-40B4-BE49-F238E27FC236}">
                    <a16:creationId xmlns:a16="http://schemas.microsoft.com/office/drawing/2014/main" id="{8E925AE6-2863-41D8-99B1-8CB710ADCC69}"/>
                  </a:ext>
                </a:extLst>
              </p:cNvPr>
              <p:cNvSpPr/>
              <p:nvPr/>
            </p:nvSpPr>
            <p:spPr bwMode="auto">
              <a:xfrm>
                <a:off x="11460507" y="3483672"/>
                <a:ext cx="146800" cy="154628"/>
              </a:xfrm>
              <a:custGeom>
                <a:avLst/>
                <a:gdLst>
                  <a:gd name="T0" fmla="*/ 43 w 46"/>
                  <a:gd name="T1" fmla="*/ 29 h 48"/>
                  <a:gd name="T2" fmla="*/ 46 w 46"/>
                  <a:gd name="T3" fmla="*/ 16 h 48"/>
                  <a:gd name="T4" fmla="*/ 41 w 46"/>
                  <a:gd name="T5" fmla="*/ 8 h 48"/>
                  <a:gd name="T6" fmla="*/ 37 w 46"/>
                  <a:gd name="T7" fmla="*/ 9 h 48"/>
                  <a:gd name="T8" fmla="*/ 28 w 46"/>
                  <a:gd name="T9" fmla="*/ 0 h 48"/>
                  <a:gd name="T10" fmla="*/ 18 w 46"/>
                  <a:gd name="T11" fmla="*/ 0 h 48"/>
                  <a:gd name="T12" fmla="*/ 17 w 46"/>
                  <a:gd name="T13" fmla="*/ 4 h 48"/>
                  <a:gd name="T14" fmla="*/ 4 w 46"/>
                  <a:gd name="T15" fmla="*/ 8 h 48"/>
                  <a:gd name="T16" fmla="*/ 0 w 46"/>
                  <a:gd name="T17" fmla="*/ 16 h 48"/>
                  <a:gd name="T18" fmla="*/ 3 w 46"/>
                  <a:gd name="T19" fmla="*/ 19 h 48"/>
                  <a:gd name="T20" fmla="*/ 0 w 46"/>
                  <a:gd name="T21" fmla="*/ 32 h 48"/>
                  <a:gd name="T22" fmla="*/ 4 w 46"/>
                  <a:gd name="T23" fmla="*/ 40 h 48"/>
                  <a:gd name="T24" fmla="*/ 9 w 46"/>
                  <a:gd name="T25" fmla="*/ 39 h 48"/>
                  <a:gd name="T26" fmla="*/ 18 w 46"/>
                  <a:gd name="T27" fmla="*/ 48 h 48"/>
                  <a:gd name="T28" fmla="*/ 28 w 46"/>
                  <a:gd name="T29" fmla="*/ 48 h 48"/>
                  <a:gd name="T30" fmla="*/ 29 w 46"/>
                  <a:gd name="T31" fmla="*/ 44 h 48"/>
                  <a:gd name="T32" fmla="*/ 41 w 46"/>
                  <a:gd name="T33" fmla="*/ 40 h 48"/>
                  <a:gd name="T34" fmla="*/ 46 w 46"/>
                  <a:gd name="T35" fmla="*/ 32 h 48"/>
                  <a:gd name="T36" fmla="*/ 43 w 46"/>
                  <a:gd name="T37" fmla="*/ 29 h 48"/>
                  <a:gd name="T38" fmla="*/ 23 w 46"/>
                  <a:gd name="T39" fmla="*/ 34 h 48"/>
                  <a:gd name="T40" fmla="*/ 13 w 46"/>
                  <a:gd name="T41" fmla="*/ 24 h 48"/>
                  <a:gd name="T42" fmla="*/ 23 w 46"/>
                  <a:gd name="T43" fmla="*/ 14 h 48"/>
                  <a:gd name="T44" fmla="*/ 33 w 46"/>
                  <a:gd name="T45" fmla="*/ 24 h 48"/>
                  <a:gd name="T46" fmla="*/ 23 w 46"/>
                  <a:gd name="T47" fmla="*/ 34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46" h="48">
                    <a:moveTo>
                      <a:pt x="43" y="29"/>
                    </a:moveTo>
                    <a:cubicBezTo>
                      <a:pt x="40" y="24"/>
                      <a:pt x="42" y="19"/>
                      <a:pt x="46" y="16"/>
                    </a:cubicBezTo>
                    <a:cubicBezTo>
                      <a:pt x="41" y="8"/>
                      <a:pt x="41" y="8"/>
                      <a:pt x="41" y="8"/>
                    </a:cubicBezTo>
                    <a:cubicBezTo>
                      <a:pt x="40" y="9"/>
                      <a:pt x="38" y="9"/>
                      <a:pt x="37" y="9"/>
                    </a:cubicBezTo>
                    <a:cubicBezTo>
                      <a:pt x="32" y="9"/>
                      <a:pt x="28" y="5"/>
                      <a:pt x="28" y="0"/>
                    </a:cubicBezTo>
                    <a:cubicBezTo>
                      <a:pt x="18" y="0"/>
                      <a:pt x="18" y="0"/>
                      <a:pt x="18" y="0"/>
                    </a:cubicBezTo>
                    <a:cubicBezTo>
                      <a:pt x="18" y="1"/>
                      <a:pt x="18" y="3"/>
                      <a:pt x="17" y="4"/>
                    </a:cubicBezTo>
                    <a:cubicBezTo>
                      <a:pt x="14" y="9"/>
                      <a:pt x="9" y="10"/>
                      <a:pt x="4" y="8"/>
                    </a:cubicBezTo>
                    <a:cubicBezTo>
                      <a:pt x="0" y="16"/>
                      <a:pt x="0" y="16"/>
                      <a:pt x="0" y="16"/>
                    </a:cubicBezTo>
                    <a:cubicBezTo>
                      <a:pt x="1" y="17"/>
                      <a:pt x="2" y="18"/>
                      <a:pt x="3" y="19"/>
                    </a:cubicBezTo>
                    <a:cubicBezTo>
                      <a:pt x="5" y="24"/>
                      <a:pt x="4" y="29"/>
                      <a:pt x="0" y="32"/>
                    </a:cubicBezTo>
                    <a:cubicBezTo>
                      <a:pt x="4" y="40"/>
                      <a:pt x="4" y="40"/>
                      <a:pt x="4" y="40"/>
                    </a:cubicBezTo>
                    <a:cubicBezTo>
                      <a:pt x="6" y="39"/>
                      <a:pt x="7" y="39"/>
                      <a:pt x="9" y="39"/>
                    </a:cubicBezTo>
                    <a:cubicBezTo>
                      <a:pt x="14" y="39"/>
                      <a:pt x="18" y="43"/>
                      <a:pt x="18" y="48"/>
                    </a:cubicBezTo>
                    <a:cubicBezTo>
                      <a:pt x="28" y="48"/>
                      <a:pt x="28" y="48"/>
                      <a:pt x="28" y="48"/>
                    </a:cubicBezTo>
                    <a:cubicBezTo>
                      <a:pt x="28" y="47"/>
                      <a:pt x="28" y="45"/>
                      <a:pt x="29" y="44"/>
                    </a:cubicBezTo>
                    <a:cubicBezTo>
                      <a:pt x="31" y="39"/>
                      <a:pt x="37" y="38"/>
                      <a:pt x="41" y="40"/>
                    </a:cubicBezTo>
                    <a:cubicBezTo>
                      <a:pt x="46" y="32"/>
                      <a:pt x="46" y="32"/>
                      <a:pt x="46" y="32"/>
                    </a:cubicBezTo>
                    <a:cubicBezTo>
                      <a:pt x="45" y="31"/>
                      <a:pt x="44" y="30"/>
                      <a:pt x="43" y="29"/>
                    </a:cubicBezTo>
                    <a:close/>
                    <a:moveTo>
                      <a:pt x="23" y="34"/>
                    </a:moveTo>
                    <a:cubicBezTo>
                      <a:pt x="17" y="34"/>
                      <a:pt x="13" y="29"/>
                      <a:pt x="13" y="24"/>
                    </a:cubicBezTo>
                    <a:cubicBezTo>
                      <a:pt x="13" y="19"/>
                      <a:pt x="17" y="14"/>
                      <a:pt x="23" y="14"/>
                    </a:cubicBezTo>
                    <a:cubicBezTo>
                      <a:pt x="28" y="14"/>
                      <a:pt x="33" y="19"/>
                      <a:pt x="33" y="24"/>
                    </a:cubicBezTo>
                    <a:cubicBezTo>
                      <a:pt x="33" y="29"/>
                      <a:pt x="28" y="34"/>
                      <a:pt x="23" y="3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47" name="íŝ1îḍê">
                <a:extLst>
                  <a:ext uri="{FF2B5EF4-FFF2-40B4-BE49-F238E27FC236}">
                    <a16:creationId xmlns:a16="http://schemas.microsoft.com/office/drawing/2014/main" id="{F01C0181-A641-45B5-AE93-FD0F5D16597B}"/>
                  </a:ext>
                </a:extLst>
              </p:cNvPr>
              <p:cNvSpPr/>
              <p:nvPr/>
            </p:nvSpPr>
            <p:spPr bwMode="auto">
              <a:xfrm>
                <a:off x="11585776" y="3078504"/>
                <a:ext cx="223135" cy="227050"/>
              </a:xfrm>
              <a:custGeom>
                <a:avLst/>
                <a:gdLst>
                  <a:gd name="T0" fmla="*/ 53 w 70"/>
                  <a:gd name="T1" fmla="*/ 45 h 71"/>
                  <a:gd name="T2" fmla="*/ 41 w 70"/>
                  <a:gd name="T3" fmla="*/ 32 h 71"/>
                  <a:gd name="T4" fmla="*/ 70 w 70"/>
                  <a:gd name="T5" fmla="*/ 10 h 71"/>
                  <a:gd name="T6" fmla="*/ 62 w 70"/>
                  <a:gd name="T7" fmla="*/ 1 h 71"/>
                  <a:gd name="T8" fmla="*/ 25 w 70"/>
                  <a:gd name="T9" fmla="*/ 16 h 71"/>
                  <a:gd name="T10" fmla="*/ 13 w 70"/>
                  <a:gd name="T11" fmla="*/ 5 h 71"/>
                  <a:gd name="T12" fmla="*/ 2 w 70"/>
                  <a:gd name="T13" fmla="*/ 3 h 71"/>
                  <a:gd name="T14" fmla="*/ 4 w 70"/>
                  <a:gd name="T15" fmla="*/ 13 h 71"/>
                  <a:gd name="T16" fmla="*/ 16 w 70"/>
                  <a:gd name="T17" fmla="*/ 25 h 71"/>
                  <a:gd name="T18" fmla="*/ 1 w 70"/>
                  <a:gd name="T19" fmla="*/ 62 h 71"/>
                  <a:gd name="T20" fmla="*/ 10 w 70"/>
                  <a:gd name="T21" fmla="*/ 71 h 71"/>
                  <a:gd name="T22" fmla="*/ 32 w 70"/>
                  <a:gd name="T23" fmla="*/ 41 h 71"/>
                  <a:gd name="T24" fmla="*/ 44 w 70"/>
                  <a:gd name="T25" fmla="*/ 53 h 71"/>
                  <a:gd name="T26" fmla="*/ 44 w 70"/>
                  <a:gd name="T27" fmla="*/ 71 h 71"/>
                  <a:gd name="T28" fmla="*/ 53 w 70"/>
                  <a:gd name="T29" fmla="*/ 71 h 71"/>
                  <a:gd name="T30" fmla="*/ 57 w 70"/>
                  <a:gd name="T31" fmla="*/ 58 h 71"/>
                  <a:gd name="T32" fmla="*/ 70 w 70"/>
                  <a:gd name="T33" fmla="*/ 53 h 71"/>
                  <a:gd name="T34" fmla="*/ 70 w 70"/>
                  <a:gd name="T35" fmla="*/ 45 h 71"/>
                  <a:gd name="T36" fmla="*/ 53 w 70"/>
                  <a:gd name="T37" fmla="*/ 45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70" h="71">
                    <a:moveTo>
                      <a:pt x="53" y="45"/>
                    </a:moveTo>
                    <a:cubicBezTo>
                      <a:pt x="41" y="32"/>
                      <a:pt x="41" y="32"/>
                      <a:pt x="41" y="32"/>
                    </a:cubicBezTo>
                    <a:cubicBezTo>
                      <a:pt x="70" y="10"/>
                      <a:pt x="70" y="10"/>
                      <a:pt x="70" y="10"/>
                    </a:cubicBezTo>
                    <a:cubicBezTo>
                      <a:pt x="62" y="1"/>
                      <a:pt x="62" y="1"/>
                      <a:pt x="62" y="1"/>
                    </a:cubicBezTo>
                    <a:cubicBezTo>
                      <a:pt x="25" y="16"/>
                      <a:pt x="25" y="16"/>
                      <a:pt x="25" y="16"/>
                    </a:cubicBezTo>
                    <a:cubicBezTo>
                      <a:pt x="13" y="5"/>
                      <a:pt x="13" y="5"/>
                      <a:pt x="13" y="5"/>
                    </a:cubicBezTo>
                    <a:cubicBezTo>
                      <a:pt x="10" y="1"/>
                      <a:pt x="5" y="0"/>
                      <a:pt x="2" y="3"/>
                    </a:cubicBezTo>
                    <a:cubicBezTo>
                      <a:pt x="0" y="5"/>
                      <a:pt x="1" y="10"/>
                      <a:pt x="4" y="13"/>
                    </a:cubicBezTo>
                    <a:cubicBezTo>
                      <a:pt x="16" y="25"/>
                      <a:pt x="16" y="25"/>
                      <a:pt x="16" y="25"/>
                    </a:cubicBezTo>
                    <a:cubicBezTo>
                      <a:pt x="1" y="62"/>
                      <a:pt x="1" y="62"/>
                      <a:pt x="1" y="62"/>
                    </a:cubicBezTo>
                    <a:cubicBezTo>
                      <a:pt x="10" y="71"/>
                      <a:pt x="10" y="71"/>
                      <a:pt x="10" y="71"/>
                    </a:cubicBezTo>
                    <a:cubicBezTo>
                      <a:pt x="32" y="41"/>
                      <a:pt x="32" y="41"/>
                      <a:pt x="32" y="41"/>
                    </a:cubicBezTo>
                    <a:cubicBezTo>
                      <a:pt x="44" y="53"/>
                      <a:pt x="44" y="53"/>
                      <a:pt x="44" y="53"/>
                    </a:cubicBezTo>
                    <a:cubicBezTo>
                      <a:pt x="44" y="71"/>
                      <a:pt x="44" y="71"/>
                      <a:pt x="44" y="71"/>
                    </a:cubicBezTo>
                    <a:cubicBezTo>
                      <a:pt x="53" y="71"/>
                      <a:pt x="53" y="71"/>
                      <a:pt x="53" y="71"/>
                    </a:cubicBezTo>
                    <a:cubicBezTo>
                      <a:pt x="57" y="58"/>
                      <a:pt x="57" y="58"/>
                      <a:pt x="57" y="58"/>
                    </a:cubicBezTo>
                    <a:cubicBezTo>
                      <a:pt x="70" y="53"/>
                      <a:pt x="70" y="53"/>
                      <a:pt x="70" y="53"/>
                    </a:cubicBezTo>
                    <a:cubicBezTo>
                      <a:pt x="70" y="45"/>
                      <a:pt x="70" y="45"/>
                      <a:pt x="70" y="45"/>
                    </a:cubicBezTo>
                    <a:cubicBezTo>
                      <a:pt x="53" y="45"/>
                      <a:pt x="53" y="45"/>
                      <a:pt x="53" y="4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48" name="ïŝḷíḋê">
                <a:extLst>
                  <a:ext uri="{FF2B5EF4-FFF2-40B4-BE49-F238E27FC236}">
                    <a16:creationId xmlns:a16="http://schemas.microsoft.com/office/drawing/2014/main" id="{4B534B00-99DA-42C6-A1D9-0FB8AF309609}"/>
                  </a:ext>
                </a:extLst>
              </p:cNvPr>
              <p:cNvSpPr/>
              <p:nvPr/>
            </p:nvSpPr>
            <p:spPr bwMode="auto">
              <a:xfrm>
                <a:off x="11859802" y="3225304"/>
                <a:ext cx="78293" cy="142884"/>
              </a:xfrm>
              <a:custGeom>
                <a:avLst/>
                <a:gdLst>
                  <a:gd name="T0" fmla="*/ 16 w 24"/>
                  <a:gd name="T1" fmla="*/ 44 h 45"/>
                  <a:gd name="T2" fmla="*/ 16 w 24"/>
                  <a:gd name="T3" fmla="*/ 44 h 45"/>
                  <a:gd name="T4" fmla="*/ 23 w 24"/>
                  <a:gd name="T5" fmla="*/ 34 h 45"/>
                  <a:gd name="T6" fmla="*/ 21 w 24"/>
                  <a:gd name="T7" fmla="*/ 23 h 45"/>
                  <a:gd name="T8" fmla="*/ 11 w 24"/>
                  <a:gd name="T9" fmla="*/ 16 h 45"/>
                  <a:gd name="T10" fmla="*/ 11 w 24"/>
                  <a:gd name="T11" fmla="*/ 16 h 45"/>
                  <a:gd name="T12" fmla="*/ 10 w 24"/>
                  <a:gd name="T13" fmla="*/ 17 h 45"/>
                  <a:gd name="T14" fmla="*/ 11 w 24"/>
                  <a:gd name="T15" fmla="*/ 20 h 45"/>
                  <a:gd name="T16" fmla="*/ 12 w 24"/>
                  <a:gd name="T17" fmla="*/ 20 h 45"/>
                  <a:gd name="T18" fmla="*/ 12 w 24"/>
                  <a:gd name="T19" fmla="*/ 20 h 45"/>
                  <a:gd name="T20" fmla="*/ 17 w 24"/>
                  <a:gd name="T21" fmla="*/ 24 h 45"/>
                  <a:gd name="T22" fmla="*/ 19 w 24"/>
                  <a:gd name="T23" fmla="*/ 35 h 45"/>
                  <a:gd name="T24" fmla="*/ 16 w 24"/>
                  <a:gd name="T25" fmla="*/ 40 h 45"/>
                  <a:gd name="T26" fmla="*/ 16 w 24"/>
                  <a:gd name="T27" fmla="*/ 40 h 45"/>
                  <a:gd name="T28" fmla="*/ 10 w 24"/>
                  <a:gd name="T29" fmla="*/ 36 h 45"/>
                  <a:gd name="T30" fmla="*/ 9 w 24"/>
                  <a:gd name="T31" fmla="*/ 31 h 45"/>
                  <a:gd name="T32" fmla="*/ 5 w 24"/>
                  <a:gd name="T33" fmla="*/ 30 h 45"/>
                  <a:gd name="T34" fmla="*/ 6 w 24"/>
                  <a:gd name="T35" fmla="*/ 37 h 45"/>
                  <a:gd name="T36" fmla="*/ 16 w 24"/>
                  <a:gd name="T37" fmla="*/ 44 h 45"/>
                  <a:gd name="T38" fmla="*/ 13 w 24"/>
                  <a:gd name="T39" fmla="*/ 28 h 45"/>
                  <a:gd name="T40" fmla="*/ 15 w 24"/>
                  <a:gd name="T41" fmla="*/ 28 h 45"/>
                  <a:gd name="T42" fmla="*/ 14 w 24"/>
                  <a:gd name="T43" fmla="*/ 24 h 45"/>
                  <a:gd name="T44" fmla="*/ 13 w 24"/>
                  <a:gd name="T45" fmla="*/ 24 h 45"/>
                  <a:gd name="T46" fmla="*/ 12 w 24"/>
                  <a:gd name="T47" fmla="*/ 24 h 45"/>
                  <a:gd name="T48" fmla="*/ 7 w 24"/>
                  <a:gd name="T49" fmla="*/ 21 h 45"/>
                  <a:gd name="T50" fmla="*/ 5 w 24"/>
                  <a:gd name="T51" fmla="*/ 10 h 45"/>
                  <a:gd name="T52" fmla="*/ 9 w 24"/>
                  <a:gd name="T53" fmla="*/ 4 h 45"/>
                  <a:gd name="T54" fmla="*/ 9 w 24"/>
                  <a:gd name="T55" fmla="*/ 4 h 45"/>
                  <a:gd name="T56" fmla="*/ 14 w 24"/>
                  <a:gd name="T57" fmla="*/ 8 h 45"/>
                  <a:gd name="T58" fmla="*/ 15 w 24"/>
                  <a:gd name="T59" fmla="*/ 13 h 45"/>
                  <a:gd name="T60" fmla="*/ 20 w 24"/>
                  <a:gd name="T61" fmla="*/ 15 h 45"/>
                  <a:gd name="T62" fmla="*/ 18 w 24"/>
                  <a:gd name="T63" fmla="*/ 7 h 45"/>
                  <a:gd name="T64" fmla="*/ 8 w 24"/>
                  <a:gd name="T65" fmla="*/ 0 h 45"/>
                  <a:gd name="T66" fmla="*/ 8 w 24"/>
                  <a:gd name="T67" fmla="*/ 1 h 45"/>
                  <a:gd name="T68" fmla="*/ 1 w 24"/>
                  <a:gd name="T69" fmla="*/ 11 h 45"/>
                  <a:gd name="T70" fmla="*/ 3 w 24"/>
                  <a:gd name="T71" fmla="*/ 21 h 45"/>
                  <a:gd name="T72" fmla="*/ 13 w 24"/>
                  <a:gd name="T73" fmla="*/ 28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4" h="45">
                    <a:moveTo>
                      <a:pt x="16" y="44"/>
                    </a:moveTo>
                    <a:cubicBezTo>
                      <a:pt x="16" y="44"/>
                      <a:pt x="16" y="44"/>
                      <a:pt x="16" y="44"/>
                    </a:cubicBezTo>
                    <a:cubicBezTo>
                      <a:pt x="21" y="43"/>
                      <a:pt x="24" y="38"/>
                      <a:pt x="23" y="34"/>
                    </a:cubicBezTo>
                    <a:cubicBezTo>
                      <a:pt x="21" y="23"/>
                      <a:pt x="21" y="23"/>
                      <a:pt x="21" y="23"/>
                    </a:cubicBezTo>
                    <a:cubicBezTo>
                      <a:pt x="20" y="18"/>
                      <a:pt x="16" y="15"/>
                      <a:pt x="11" y="16"/>
                    </a:cubicBezTo>
                    <a:cubicBezTo>
                      <a:pt x="11" y="16"/>
                      <a:pt x="11" y="16"/>
                      <a:pt x="11" y="16"/>
                    </a:cubicBezTo>
                    <a:cubicBezTo>
                      <a:pt x="11" y="16"/>
                      <a:pt x="10" y="16"/>
                      <a:pt x="10" y="17"/>
                    </a:cubicBezTo>
                    <a:cubicBezTo>
                      <a:pt x="11" y="20"/>
                      <a:pt x="11" y="20"/>
                      <a:pt x="11" y="20"/>
                    </a:cubicBezTo>
                    <a:cubicBezTo>
                      <a:pt x="11" y="20"/>
                      <a:pt x="11" y="20"/>
                      <a:pt x="12" y="20"/>
                    </a:cubicBezTo>
                    <a:cubicBezTo>
                      <a:pt x="12" y="20"/>
                      <a:pt x="12" y="20"/>
                      <a:pt x="12" y="20"/>
                    </a:cubicBezTo>
                    <a:cubicBezTo>
                      <a:pt x="14" y="20"/>
                      <a:pt x="17" y="21"/>
                      <a:pt x="17" y="24"/>
                    </a:cubicBezTo>
                    <a:cubicBezTo>
                      <a:pt x="19" y="35"/>
                      <a:pt x="19" y="35"/>
                      <a:pt x="19" y="35"/>
                    </a:cubicBezTo>
                    <a:cubicBezTo>
                      <a:pt x="20" y="37"/>
                      <a:pt x="18" y="39"/>
                      <a:pt x="16" y="40"/>
                    </a:cubicBezTo>
                    <a:cubicBezTo>
                      <a:pt x="16" y="40"/>
                      <a:pt x="16" y="40"/>
                      <a:pt x="16" y="40"/>
                    </a:cubicBezTo>
                    <a:cubicBezTo>
                      <a:pt x="13" y="41"/>
                      <a:pt x="11" y="39"/>
                      <a:pt x="10" y="36"/>
                    </a:cubicBezTo>
                    <a:cubicBezTo>
                      <a:pt x="9" y="31"/>
                      <a:pt x="9" y="31"/>
                      <a:pt x="9" y="31"/>
                    </a:cubicBezTo>
                    <a:cubicBezTo>
                      <a:pt x="8" y="31"/>
                      <a:pt x="6" y="30"/>
                      <a:pt x="5" y="30"/>
                    </a:cubicBezTo>
                    <a:cubicBezTo>
                      <a:pt x="6" y="37"/>
                      <a:pt x="6" y="37"/>
                      <a:pt x="6" y="37"/>
                    </a:cubicBezTo>
                    <a:cubicBezTo>
                      <a:pt x="7" y="42"/>
                      <a:pt x="12" y="45"/>
                      <a:pt x="16" y="44"/>
                    </a:cubicBezTo>
                    <a:close/>
                    <a:moveTo>
                      <a:pt x="13" y="28"/>
                    </a:moveTo>
                    <a:cubicBezTo>
                      <a:pt x="14" y="28"/>
                      <a:pt x="14" y="28"/>
                      <a:pt x="15" y="28"/>
                    </a:cubicBezTo>
                    <a:cubicBezTo>
                      <a:pt x="14" y="24"/>
                      <a:pt x="14" y="24"/>
                      <a:pt x="14" y="24"/>
                    </a:cubicBezTo>
                    <a:cubicBezTo>
                      <a:pt x="13" y="24"/>
                      <a:pt x="13" y="24"/>
                      <a:pt x="13" y="24"/>
                    </a:cubicBezTo>
                    <a:cubicBezTo>
                      <a:pt x="12" y="24"/>
                      <a:pt x="12" y="24"/>
                      <a:pt x="12" y="24"/>
                    </a:cubicBezTo>
                    <a:cubicBezTo>
                      <a:pt x="10" y="25"/>
                      <a:pt x="8" y="23"/>
                      <a:pt x="7" y="21"/>
                    </a:cubicBezTo>
                    <a:cubicBezTo>
                      <a:pt x="5" y="10"/>
                      <a:pt x="5" y="10"/>
                      <a:pt x="5" y="10"/>
                    </a:cubicBezTo>
                    <a:cubicBezTo>
                      <a:pt x="4" y="7"/>
                      <a:pt x="6" y="5"/>
                      <a:pt x="9" y="4"/>
                    </a:cubicBezTo>
                    <a:cubicBezTo>
                      <a:pt x="9" y="4"/>
                      <a:pt x="9" y="4"/>
                      <a:pt x="9" y="4"/>
                    </a:cubicBezTo>
                    <a:cubicBezTo>
                      <a:pt x="11" y="4"/>
                      <a:pt x="14" y="6"/>
                      <a:pt x="14" y="8"/>
                    </a:cubicBezTo>
                    <a:cubicBezTo>
                      <a:pt x="15" y="13"/>
                      <a:pt x="15" y="13"/>
                      <a:pt x="15" y="13"/>
                    </a:cubicBezTo>
                    <a:cubicBezTo>
                      <a:pt x="17" y="13"/>
                      <a:pt x="18" y="14"/>
                      <a:pt x="20" y="15"/>
                    </a:cubicBezTo>
                    <a:cubicBezTo>
                      <a:pt x="18" y="7"/>
                      <a:pt x="18" y="7"/>
                      <a:pt x="18" y="7"/>
                    </a:cubicBezTo>
                    <a:cubicBezTo>
                      <a:pt x="17" y="3"/>
                      <a:pt x="13" y="0"/>
                      <a:pt x="8" y="0"/>
                    </a:cubicBezTo>
                    <a:cubicBezTo>
                      <a:pt x="8" y="1"/>
                      <a:pt x="8" y="1"/>
                      <a:pt x="8" y="1"/>
                    </a:cubicBezTo>
                    <a:cubicBezTo>
                      <a:pt x="3" y="1"/>
                      <a:pt x="0" y="6"/>
                      <a:pt x="1" y="11"/>
                    </a:cubicBezTo>
                    <a:cubicBezTo>
                      <a:pt x="3" y="21"/>
                      <a:pt x="3" y="21"/>
                      <a:pt x="3" y="21"/>
                    </a:cubicBezTo>
                    <a:cubicBezTo>
                      <a:pt x="4" y="26"/>
                      <a:pt x="9" y="29"/>
                      <a:pt x="13" y="2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49" name="iṡļîḋè">
                <a:extLst>
                  <a:ext uri="{FF2B5EF4-FFF2-40B4-BE49-F238E27FC236}">
                    <a16:creationId xmlns:a16="http://schemas.microsoft.com/office/drawing/2014/main" id="{0FC699AE-CF5A-432E-8226-8DE0578AD35C}"/>
                  </a:ext>
                </a:extLst>
              </p:cNvPr>
              <p:cNvSpPr/>
              <p:nvPr/>
            </p:nvSpPr>
            <p:spPr bwMode="auto">
              <a:xfrm>
                <a:off x="11253030" y="3186158"/>
                <a:ext cx="293599" cy="295556"/>
              </a:xfrm>
              <a:custGeom>
                <a:avLst/>
                <a:gdLst>
                  <a:gd name="T0" fmla="*/ 29 w 92"/>
                  <a:gd name="T1" fmla="*/ 18 h 92"/>
                  <a:gd name="T2" fmla="*/ 92 w 92"/>
                  <a:gd name="T3" fmla="*/ 0 h 92"/>
                  <a:gd name="T4" fmla="*/ 92 w 92"/>
                  <a:gd name="T5" fmla="*/ 6 h 92"/>
                  <a:gd name="T6" fmla="*/ 92 w 92"/>
                  <a:gd name="T7" fmla="*/ 18 h 92"/>
                  <a:gd name="T8" fmla="*/ 92 w 92"/>
                  <a:gd name="T9" fmla="*/ 67 h 92"/>
                  <a:gd name="T10" fmla="*/ 72 w 92"/>
                  <a:gd name="T11" fmla="*/ 81 h 92"/>
                  <a:gd name="T12" fmla="*/ 52 w 92"/>
                  <a:gd name="T13" fmla="*/ 67 h 92"/>
                  <a:gd name="T14" fmla="*/ 72 w 92"/>
                  <a:gd name="T15" fmla="*/ 52 h 92"/>
                  <a:gd name="T16" fmla="*/ 80 w 92"/>
                  <a:gd name="T17" fmla="*/ 54 h 92"/>
                  <a:gd name="T18" fmla="*/ 80 w 92"/>
                  <a:gd name="T19" fmla="*/ 24 h 92"/>
                  <a:gd name="T20" fmla="*/ 40 w 92"/>
                  <a:gd name="T21" fmla="*/ 35 h 92"/>
                  <a:gd name="T22" fmla="*/ 40 w 92"/>
                  <a:gd name="T23" fmla="*/ 78 h 92"/>
                  <a:gd name="T24" fmla="*/ 20 w 92"/>
                  <a:gd name="T25" fmla="*/ 92 h 92"/>
                  <a:gd name="T26" fmla="*/ 0 w 92"/>
                  <a:gd name="T27" fmla="*/ 78 h 92"/>
                  <a:gd name="T28" fmla="*/ 20 w 92"/>
                  <a:gd name="T29" fmla="*/ 64 h 92"/>
                  <a:gd name="T30" fmla="*/ 29 w 92"/>
                  <a:gd name="T31" fmla="*/ 65 h 92"/>
                  <a:gd name="T32" fmla="*/ 29 w 92"/>
                  <a:gd name="T33" fmla="*/ 35 h 92"/>
                  <a:gd name="T34" fmla="*/ 29 w 92"/>
                  <a:gd name="T35" fmla="*/ 18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92" h="92">
                    <a:moveTo>
                      <a:pt x="29" y="18"/>
                    </a:moveTo>
                    <a:cubicBezTo>
                      <a:pt x="92" y="0"/>
                      <a:pt x="92" y="0"/>
                      <a:pt x="92" y="0"/>
                    </a:cubicBezTo>
                    <a:cubicBezTo>
                      <a:pt x="92" y="6"/>
                      <a:pt x="92" y="6"/>
                      <a:pt x="92" y="6"/>
                    </a:cubicBezTo>
                    <a:cubicBezTo>
                      <a:pt x="92" y="18"/>
                      <a:pt x="92" y="18"/>
                      <a:pt x="92" y="18"/>
                    </a:cubicBezTo>
                    <a:cubicBezTo>
                      <a:pt x="92" y="67"/>
                      <a:pt x="92" y="67"/>
                      <a:pt x="92" y="67"/>
                    </a:cubicBezTo>
                    <a:cubicBezTo>
                      <a:pt x="92" y="74"/>
                      <a:pt x="83" y="81"/>
                      <a:pt x="72" y="81"/>
                    </a:cubicBezTo>
                    <a:cubicBezTo>
                      <a:pt x="61" y="81"/>
                      <a:pt x="52" y="74"/>
                      <a:pt x="52" y="67"/>
                    </a:cubicBezTo>
                    <a:cubicBezTo>
                      <a:pt x="52" y="59"/>
                      <a:pt x="61" y="52"/>
                      <a:pt x="72" y="52"/>
                    </a:cubicBezTo>
                    <a:cubicBezTo>
                      <a:pt x="75" y="52"/>
                      <a:pt x="78" y="53"/>
                      <a:pt x="80" y="54"/>
                    </a:cubicBezTo>
                    <a:cubicBezTo>
                      <a:pt x="80" y="24"/>
                      <a:pt x="80" y="24"/>
                      <a:pt x="80" y="24"/>
                    </a:cubicBezTo>
                    <a:cubicBezTo>
                      <a:pt x="40" y="35"/>
                      <a:pt x="40" y="35"/>
                      <a:pt x="40" y="35"/>
                    </a:cubicBezTo>
                    <a:cubicBezTo>
                      <a:pt x="40" y="78"/>
                      <a:pt x="40" y="78"/>
                      <a:pt x="40" y="78"/>
                    </a:cubicBezTo>
                    <a:cubicBezTo>
                      <a:pt x="40" y="86"/>
                      <a:pt x="31" y="92"/>
                      <a:pt x="20" y="92"/>
                    </a:cubicBezTo>
                    <a:cubicBezTo>
                      <a:pt x="9" y="92"/>
                      <a:pt x="0" y="86"/>
                      <a:pt x="0" y="78"/>
                    </a:cubicBezTo>
                    <a:cubicBezTo>
                      <a:pt x="0" y="70"/>
                      <a:pt x="9" y="64"/>
                      <a:pt x="20" y="64"/>
                    </a:cubicBezTo>
                    <a:cubicBezTo>
                      <a:pt x="23" y="64"/>
                      <a:pt x="26" y="64"/>
                      <a:pt x="29" y="65"/>
                    </a:cubicBezTo>
                    <a:cubicBezTo>
                      <a:pt x="29" y="35"/>
                      <a:pt x="29" y="35"/>
                      <a:pt x="29" y="35"/>
                    </a:cubicBezTo>
                    <a:lnTo>
                      <a:pt x="29" y="1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50" name="îSḷíḍé">
                <a:extLst>
                  <a:ext uri="{FF2B5EF4-FFF2-40B4-BE49-F238E27FC236}">
                    <a16:creationId xmlns:a16="http://schemas.microsoft.com/office/drawing/2014/main" id="{3B5B7BC5-3814-4910-B48C-4BD896746FEC}"/>
                  </a:ext>
                </a:extLst>
              </p:cNvPr>
              <p:cNvSpPr/>
              <p:nvPr/>
            </p:nvSpPr>
            <p:spPr bwMode="auto">
              <a:xfrm>
                <a:off x="11489868" y="2540239"/>
                <a:ext cx="207477" cy="291641"/>
              </a:xfrm>
              <a:custGeom>
                <a:avLst/>
                <a:gdLst>
                  <a:gd name="T0" fmla="*/ 38 w 65"/>
                  <a:gd name="T1" fmla="*/ 46 h 91"/>
                  <a:gd name="T2" fmla="*/ 46 w 65"/>
                  <a:gd name="T3" fmla="*/ 26 h 91"/>
                  <a:gd name="T4" fmla="*/ 52 w 65"/>
                  <a:gd name="T5" fmla="*/ 33 h 91"/>
                  <a:gd name="T6" fmla="*/ 47 w 65"/>
                  <a:gd name="T7" fmla="*/ 46 h 91"/>
                  <a:gd name="T8" fmla="*/ 52 w 65"/>
                  <a:gd name="T9" fmla="*/ 59 h 91"/>
                  <a:gd name="T10" fmla="*/ 45 w 65"/>
                  <a:gd name="T11" fmla="*/ 65 h 91"/>
                  <a:gd name="T12" fmla="*/ 38 w 65"/>
                  <a:gd name="T13" fmla="*/ 46 h 91"/>
                  <a:gd name="T14" fmla="*/ 32 w 65"/>
                  <a:gd name="T15" fmla="*/ 78 h 91"/>
                  <a:gd name="T16" fmla="*/ 19 w 65"/>
                  <a:gd name="T17" fmla="*/ 46 h 91"/>
                  <a:gd name="T18" fmla="*/ 33 w 65"/>
                  <a:gd name="T19" fmla="*/ 13 h 91"/>
                  <a:gd name="T20" fmla="*/ 39 w 65"/>
                  <a:gd name="T21" fmla="*/ 20 h 91"/>
                  <a:gd name="T22" fmla="*/ 39 w 65"/>
                  <a:gd name="T23" fmla="*/ 20 h 91"/>
                  <a:gd name="T24" fmla="*/ 28 w 65"/>
                  <a:gd name="T25" fmla="*/ 46 h 91"/>
                  <a:gd name="T26" fmla="*/ 39 w 65"/>
                  <a:gd name="T27" fmla="*/ 72 h 91"/>
                  <a:gd name="T28" fmla="*/ 32 w 65"/>
                  <a:gd name="T29" fmla="*/ 78 h 91"/>
                  <a:gd name="T30" fmla="*/ 6 w 65"/>
                  <a:gd name="T31" fmla="*/ 20 h 91"/>
                  <a:gd name="T32" fmla="*/ 20 w 65"/>
                  <a:gd name="T33" fmla="*/ 0 h 91"/>
                  <a:gd name="T34" fmla="*/ 20 w 65"/>
                  <a:gd name="T35" fmla="*/ 0 h 91"/>
                  <a:gd name="T36" fmla="*/ 27 w 65"/>
                  <a:gd name="T37" fmla="*/ 6 h 91"/>
                  <a:gd name="T38" fmla="*/ 10 w 65"/>
                  <a:gd name="T39" fmla="*/ 45 h 91"/>
                  <a:gd name="T40" fmla="*/ 26 w 65"/>
                  <a:gd name="T41" fmla="*/ 85 h 91"/>
                  <a:gd name="T42" fmla="*/ 19 w 65"/>
                  <a:gd name="T43" fmla="*/ 91 h 91"/>
                  <a:gd name="T44" fmla="*/ 5 w 65"/>
                  <a:gd name="T45" fmla="*/ 70 h 91"/>
                  <a:gd name="T46" fmla="*/ 1 w 65"/>
                  <a:gd name="T47" fmla="*/ 45 h 91"/>
                  <a:gd name="T48" fmla="*/ 6 w 65"/>
                  <a:gd name="T49" fmla="*/ 20 h 91"/>
                  <a:gd name="T50" fmla="*/ 61 w 65"/>
                  <a:gd name="T51" fmla="*/ 51 h 91"/>
                  <a:gd name="T52" fmla="*/ 65 w 65"/>
                  <a:gd name="T53" fmla="*/ 46 h 91"/>
                  <a:gd name="T54" fmla="*/ 61 w 65"/>
                  <a:gd name="T55" fmla="*/ 41 h 91"/>
                  <a:gd name="T56" fmla="*/ 56 w 65"/>
                  <a:gd name="T57" fmla="*/ 46 h 91"/>
                  <a:gd name="T58" fmla="*/ 61 w 65"/>
                  <a:gd name="T59" fmla="*/ 51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65" h="91">
                    <a:moveTo>
                      <a:pt x="38" y="46"/>
                    </a:moveTo>
                    <a:cubicBezTo>
                      <a:pt x="38" y="38"/>
                      <a:pt x="41" y="31"/>
                      <a:pt x="46" y="26"/>
                    </a:cubicBezTo>
                    <a:cubicBezTo>
                      <a:pt x="52" y="33"/>
                      <a:pt x="52" y="33"/>
                      <a:pt x="52" y="33"/>
                    </a:cubicBezTo>
                    <a:cubicBezTo>
                      <a:pt x="49" y="36"/>
                      <a:pt x="47" y="41"/>
                      <a:pt x="47" y="46"/>
                    </a:cubicBezTo>
                    <a:cubicBezTo>
                      <a:pt x="47" y="51"/>
                      <a:pt x="49" y="56"/>
                      <a:pt x="52" y="59"/>
                    </a:cubicBezTo>
                    <a:cubicBezTo>
                      <a:pt x="45" y="65"/>
                      <a:pt x="45" y="65"/>
                      <a:pt x="45" y="65"/>
                    </a:cubicBezTo>
                    <a:cubicBezTo>
                      <a:pt x="40" y="60"/>
                      <a:pt x="37" y="53"/>
                      <a:pt x="38" y="46"/>
                    </a:cubicBezTo>
                    <a:close/>
                    <a:moveTo>
                      <a:pt x="32" y="78"/>
                    </a:moveTo>
                    <a:cubicBezTo>
                      <a:pt x="24" y="69"/>
                      <a:pt x="19" y="58"/>
                      <a:pt x="19" y="46"/>
                    </a:cubicBezTo>
                    <a:cubicBezTo>
                      <a:pt x="19" y="33"/>
                      <a:pt x="24" y="22"/>
                      <a:pt x="33" y="13"/>
                    </a:cubicBezTo>
                    <a:cubicBezTo>
                      <a:pt x="39" y="20"/>
                      <a:pt x="39" y="20"/>
                      <a:pt x="39" y="20"/>
                    </a:cubicBezTo>
                    <a:cubicBezTo>
                      <a:pt x="39" y="20"/>
                      <a:pt x="39" y="20"/>
                      <a:pt x="39" y="20"/>
                    </a:cubicBezTo>
                    <a:cubicBezTo>
                      <a:pt x="32" y="27"/>
                      <a:pt x="28" y="36"/>
                      <a:pt x="28" y="46"/>
                    </a:cubicBezTo>
                    <a:cubicBezTo>
                      <a:pt x="28" y="55"/>
                      <a:pt x="32" y="65"/>
                      <a:pt x="39" y="72"/>
                    </a:cubicBezTo>
                    <a:lnTo>
                      <a:pt x="32" y="78"/>
                    </a:lnTo>
                    <a:close/>
                    <a:moveTo>
                      <a:pt x="6" y="20"/>
                    </a:moveTo>
                    <a:cubicBezTo>
                      <a:pt x="9" y="13"/>
                      <a:pt x="14" y="6"/>
                      <a:pt x="20" y="0"/>
                    </a:cubicBezTo>
                    <a:cubicBezTo>
                      <a:pt x="20" y="0"/>
                      <a:pt x="20" y="0"/>
                      <a:pt x="20" y="0"/>
                    </a:cubicBezTo>
                    <a:cubicBezTo>
                      <a:pt x="27" y="6"/>
                      <a:pt x="27" y="6"/>
                      <a:pt x="27" y="6"/>
                    </a:cubicBezTo>
                    <a:cubicBezTo>
                      <a:pt x="16" y="17"/>
                      <a:pt x="10" y="31"/>
                      <a:pt x="10" y="45"/>
                    </a:cubicBezTo>
                    <a:cubicBezTo>
                      <a:pt x="10" y="60"/>
                      <a:pt x="15" y="74"/>
                      <a:pt x="26" y="85"/>
                    </a:cubicBezTo>
                    <a:cubicBezTo>
                      <a:pt x="19" y="91"/>
                      <a:pt x="19" y="91"/>
                      <a:pt x="19" y="91"/>
                    </a:cubicBezTo>
                    <a:cubicBezTo>
                      <a:pt x="13" y="85"/>
                      <a:pt x="9" y="78"/>
                      <a:pt x="5" y="70"/>
                    </a:cubicBezTo>
                    <a:cubicBezTo>
                      <a:pt x="2" y="62"/>
                      <a:pt x="0" y="54"/>
                      <a:pt x="1" y="45"/>
                    </a:cubicBezTo>
                    <a:cubicBezTo>
                      <a:pt x="1" y="37"/>
                      <a:pt x="3" y="28"/>
                      <a:pt x="6" y="20"/>
                    </a:cubicBezTo>
                    <a:close/>
                    <a:moveTo>
                      <a:pt x="61" y="51"/>
                    </a:moveTo>
                    <a:cubicBezTo>
                      <a:pt x="63" y="51"/>
                      <a:pt x="65" y="49"/>
                      <a:pt x="65" y="46"/>
                    </a:cubicBezTo>
                    <a:cubicBezTo>
                      <a:pt x="65" y="44"/>
                      <a:pt x="63" y="41"/>
                      <a:pt x="61" y="41"/>
                    </a:cubicBezTo>
                    <a:cubicBezTo>
                      <a:pt x="58" y="41"/>
                      <a:pt x="56" y="43"/>
                      <a:pt x="56" y="46"/>
                    </a:cubicBezTo>
                    <a:cubicBezTo>
                      <a:pt x="56" y="49"/>
                      <a:pt x="58" y="51"/>
                      <a:pt x="61" y="5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51" name="ï$lïde">
                <a:extLst>
                  <a:ext uri="{FF2B5EF4-FFF2-40B4-BE49-F238E27FC236}">
                    <a16:creationId xmlns:a16="http://schemas.microsoft.com/office/drawing/2014/main" id="{13093A0F-BD0C-4B14-AF80-396AF7DF4FD1}"/>
                  </a:ext>
                </a:extLst>
              </p:cNvPr>
              <p:cNvSpPr/>
              <p:nvPr/>
            </p:nvSpPr>
            <p:spPr bwMode="auto">
              <a:xfrm>
                <a:off x="11413531" y="2853412"/>
                <a:ext cx="201605" cy="201604"/>
              </a:xfrm>
              <a:custGeom>
                <a:avLst/>
                <a:gdLst>
                  <a:gd name="T0" fmla="*/ 63 w 103"/>
                  <a:gd name="T1" fmla="*/ 27 h 103"/>
                  <a:gd name="T2" fmla="*/ 65 w 103"/>
                  <a:gd name="T3" fmla="*/ 2 h 103"/>
                  <a:gd name="T4" fmla="*/ 19 w 103"/>
                  <a:gd name="T5" fmla="*/ 0 h 103"/>
                  <a:gd name="T6" fmla="*/ 1 w 103"/>
                  <a:gd name="T7" fmla="*/ 20 h 103"/>
                  <a:gd name="T8" fmla="*/ 0 w 103"/>
                  <a:gd name="T9" fmla="*/ 77 h 103"/>
                  <a:gd name="T10" fmla="*/ 39 w 103"/>
                  <a:gd name="T11" fmla="*/ 77 h 103"/>
                  <a:gd name="T12" fmla="*/ 37 w 103"/>
                  <a:gd name="T13" fmla="*/ 102 h 103"/>
                  <a:gd name="T14" fmla="*/ 101 w 103"/>
                  <a:gd name="T15" fmla="*/ 103 h 103"/>
                  <a:gd name="T16" fmla="*/ 103 w 103"/>
                  <a:gd name="T17" fmla="*/ 27 h 103"/>
                  <a:gd name="T18" fmla="*/ 63 w 103"/>
                  <a:gd name="T19" fmla="*/ 27 h 103"/>
                  <a:gd name="T20" fmla="*/ 19 w 103"/>
                  <a:gd name="T21" fmla="*/ 10 h 103"/>
                  <a:gd name="T22" fmla="*/ 19 w 103"/>
                  <a:gd name="T23" fmla="*/ 20 h 103"/>
                  <a:gd name="T24" fmla="*/ 9 w 103"/>
                  <a:gd name="T25" fmla="*/ 20 h 103"/>
                  <a:gd name="T26" fmla="*/ 19 w 103"/>
                  <a:gd name="T27" fmla="*/ 10 h 103"/>
                  <a:gd name="T28" fmla="*/ 6 w 103"/>
                  <a:gd name="T29" fmla="*/ 71 h 103"/>
                  <a:gd name="T30" fmla="*/ 6 w 103"/>
                  <a:gd name="T31" fmla="*/ 27 h 103"/>
                  <a:gd name="T32" fmla="*/ 26 w 103"/>
                  <a:gd name="T33" fmla="*/ 27 h 103"/>
                  <a:gd name="T34" fmla="*/ 26 w 103"/>
                  <a:gd name="T35" fmla="*/ 7 h 103"/>
                  <a:gd name="T36" fmla="*/ 58 w 103"/>
                  <a:gd name="T37" fmla="*/ 7 h 103"/>
                  <a:gd name="T38" fmla="*/ 58 w 103"/>
                  <a:gd name="T39" fmla="*/ 27 h 103"/>
                  <a:gd name="T40" fmla="*/ 39 w 103"/>
                  <a:gd name="T41" fmla="*/ 46 h 103"/>
                  <a:gd name="T42" fmla="*/ 39 w 103"/>
                  <a:gd name="T43" fmla="*/ 71 h 103"/>
                  <a:gd name="T44" fmla="*/ 6 w 103"/>
                  <a:gd name="T45" fmla="*/ 71 h 103"/>
                  <a:gd name="T46" fmla="*/ 57 w 103"/>
                  <a:gd name="T47" fmla="*/ 36 h 103"/>
                  <a:gd name="T48" fmla="*/ 57 w 103"/>
                  <a:gd name="T49" fmla="*/ 46 h 103"/>
                  <a:gd name="T50" fmla="*/ 47 w 103"/>
                  <a:gd name="T51" fmla="*/ 46 h 103"/>
                  <a:gd name="T52" fmla="*/ 57 w 103"/>
                  <a:gd name="T53" fmla="*/ 36 h 103"/>
                  <a:gd name="T54" fmla="*/ 94 w 103"/>
                  <a:gd name="T55" fmla="*/ 97 h 103"/>
                  <a:gd name="T56" fmla="*/ 44 w 103"/>
                  <a:gd name="T57" fmla="*/ 97 h 103"/>
                  <a:gd name="T58" fmla="*/ 45 w 103"/>
                  <a:gd name="T59" fmla="*/ 51 h 103"/>
                  <a:gd name="T60" fmla="*/ 63 w 103"/>
                  <a:gd name="T61" fmla="*/ 53 h 103"/>
                  <a:gd name="T62" fmla="*/ 63 w 103"/>
                  <a:gd name="T63" fmla="*/ 33 h 103"/>
                  <a:gd name="T64" fmla="*/ 96 w 103"/>
                  <a:gd name="T65" fmla="*/ 33 h 103"/>
                  <a:gd name="T66" fmla="*/ 94 w 103"/>
                  <a:gd name="T67" fmla="*/ 97 h 1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03" h="103">
                    <a:moveTo>
                      <a:pt x="63" y="27"/>
                    </a:moveTo>
                    <a:lnTo>
                      <a:pt x="65" y="2"/>
                    </a:lnTo>
                    <a:lnTo>
                      <a:pt x="19" y="0"/>
                    </a:lnTo>
                    <a:lnTo>
                      <a:pt x="1" y="20"/>
                    </a:lnTo>
                    <a:lnTo>
                      <a:pt x="0" y="77"/>
                    </a:lnTo>
                    <a:lnTo>
                      <a:pt x="39" y="77"/>
                    </a:lnTo>
                    <a:lnTo>
                      <a:pt x="37" y="102"/>
                    </a:lnTo>
                    <a:lnTo>
                      <a:pt x="101" y="103"/>
                    </a:lnTo>
                    <a:lnTo>
                      <a:pt x="103" y="27"/>
                    </a:lnTo>
                    <a:lnTo>
                      <a:pt x="63" y="27"/>
                    </a:lnTo>
                    <a:close/>
                    <a:moveTo>
                      <a:pt x="19" y="10"/>
                    </a:moveTo>
                    <a:lnTo>
                      <a:pt x="19" y="20"/>
                    </a:lnTo>
                    <a:lnTo>
                      <a:pt x="9" y="20"/>
                    </a:lnTo>
                    <a:lnTo>
                      <a:pt x="19" y="10"/>
                    </a:lnTo>
                    <a:close/>
                    <a:moveTo>
                      <a:pt x="6" y="71"/>
                    </a:moveTo>
                    <a:lnTo>
                      <a:pt x="6" y="27"/>
                    </a:lnTo>
                    <a:lnTo>
                      <a:pt x="26" y="27"/>
                    </a:lnTo>
                    <a:lnTo>
                      <a:pt x="26" y="7"/>
                    </a:lnTo>
                    <a:lnTo>
                      <a:pt x="58" y="7"/>
                    </a:lnTo>
                    <a:lnTo>
                      <a:pt x="58" y="27"/>
                    </a:lnTo>
                    <a:lnTo>
                      <a:pt x="39" y="46"/>
                    </a:lnTo>
                    <a:lnTo>
                      <a:pt x="39" y="71"/>
                    </a:lnTo>
                    <a:lnTo>
                      <a:pt x="6" y="71"/>
                    </a:lnTo>
                    <a:close/>
                    <a:moveTo>
                      <a:pt x="57" y="36"/>
                    </a:moveTo>
                    <a:lnTo>
                      <a:pt x="57" y="46"/>
                    </a:lnTo>
                    <a:lnTo>
                      <a:pt x="47" y="46"/>
                    </a:lnTo>
                    <a:lnTo>
                      <a:pt x="57" y="36"/>
                    </a:lnTo>
                    <a:close/>
                    <a:moveTo>
                      <a:pt x="94" y="97"/>
                    </a:moveTo>
                    <a:lnTo>
                      <a:pt x="44" y="97"/>
                    </a:lnTo>
                    <a:lnTo>
                      <a:pt x="45" y="51"/>
                    </a:lnTo>
                    <a:lnTo>
                      <a:pt x="63" y="53"/>
                    </a:lnTo>
                    <a:lnTo>
                      <a:pt x="63" y="33"/>
                    </a:lnTo>
                    <a:lnTo>
                      <a:pt x="96" y="33"/>
                    </a:lnTo>
                    <a:lnTo>
                      <a:pt x="94" y="9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52" name="ïṧľïdê">
                <a:extLst>
                  <a:ext uri="{FF2B5EF4-FFF2-40B4-BE49-F238E27FC236}">
                    <a16:creationId xmlns:a16="http://schemas.microsoft.com/office/drawing/2014/main" id="{E4541B9A-C06D-48AB-98AA-2B21491E5F94}"/>
                  </a:ext>
                </a:extLst>
              </p:cNvPr>
              <p:cNvSpPr/>
              <p:nvPr/>
            </p:nvSpPr>
            <p:spPr bwMode="auto">
              <a:xfrm>
                <a:off x="11153207" y="4299877"/>
                <a:ext cx="326874" cy="277941"/>
              </a:xfrm>
              <a:custGeom>
                <a:avLst/>
                <a:gdLst>
                  <a:gd name="T0" fmla="*/ 76 w 102"/>
                  <a:gd name="T1" fmla="*/ 1 h 87"/>
                  <a:gd name="T2" fmla="*/ 7 w 102"/>
                  <a:gd name="T3" fmla="*/ 22 h 87"/>
                  <a:gd name="T4" fmla="*/ 1 w 102"/>
                  <a:gd name="T5" fmla="*/ 32 h 87"/>
                  <a:gd name="T6" fmla="*/ 15 w 102"/>
                  <a:gd name="T7" fmla="*/ 80 h 87"/>
                  <a:gd name="T8" fmla="*/ 26 w 102"/>
                  <a:gd name="T9" fmla="*/ 86 h 87"/>
                  <a:gd name="T10" fmla="*/ 95 w 102"/>
                  <a:gd name="T11" fmla="*/ 65 h 87"/>
                  <a:gd name="T12" fmla="*/ 101 w 102"/>
                  <a:gd name="T13" fmla="*/ 55 h 87"/>
                  <a:gd name="T14" fmla="*/ 87 w 102"/>
                  <a:gd name="T15" fmla="*/ 7 h 87"/>
                  <a:gd name="T16" fmla="*/ 76 w 102"/>
                  <a:gd name="T17" fmla="*/ 1 h 87"/>
                  <a:gd name="T18" fmla="*/ 8 w 102"/>
                  <a:gd name="T19" fmla="*/ 27 h 87"/>
                  <a:gd name="T20" fmla="*/ 78 w 102"/>
                  <a:gd name="T21" fmla="*/ 7 h 87"/>
                  <a:gd name="T22" fmla="*/ 81 w 102"/>
                  <a:gd name="T23" fmla="*/ 8 h 87"/>
                  <a:gd name="T24" fmla="*/ 84 w 102"/>
                  <a:gd name="T25" fmla="*/ 17 h 87"/>
                  <a:gd name="T26" fmla="*/ 9 w 102"/>
                  <a:gd name="T27" fmla="*/ 38 h 87"/>
                  <a:gd name="T28" fmla="*/ 7 w 102"/>
                  <a:gd name="T29" fmla="*/ 30 h 87"/>
                  <a:gd name="T30" fmla="*/ 8 w 102"/>
                  <a:gd name="T31" fmla="*/ 27 h 87"/>
                  <a:gd name="T32" fmla="*/ 94 w 102"/>
                  <a:gd name="T33" fmla="*/ 60 h 87"/>
                  <a:gd name="T34" fmla="*/ 24 w 102"/>
                  <a:gd name="T35" fmla="*/ 80 h 87"/>
                  <a:gd name="T36" fmla="*/ 21 w 102"/>
                  <a:gd name="T37" fmla="*/ 78 h 87"/>
                  <a:gd name="T38" fmla="*/ 14 w 102"/>
                  <a:gd name="T39" fmla="*/ 54 h 87"/>
                  <a:gd name="T40" fmla="*/ 88 w 102"/>
                  <a:gd name="T41" fmla="*/ 33 h 87"/>
                  <a:gd name="T42" fmla="*/ 95 w 102"/>
                  <a:gd name="T43" fmla="*/ 57 h 87"/>
                  <a:gd name="T44" fmla="*/ 94 w 102"/>
                  <a:gd name="T45" fmla="*/ 60 h 87"/>
                  <a:gd name="T46" fmla="*/ 22 w 102"/>
                  <a:gd name="T47" fmla="*/ 64 h 87"/>
                  <a:gd name="T48" fmla="*/ 27 w 102"/>
                  <a:gd name="T49" fmla="*/ 62 h 87"/>
                  <a:gd name="T50" fmla="*/ 31 w 102"/>
                  <a:gd name="T51" fmla="*/ 73 h 87"/>
                  <a:gd name="T52" fmla="*/ 25 w 102"/>
                  <a:gd name="T53" fmla="*/ 74 h 87"/>
                  <a:gd name="T54" fmla="*/ 22 w 102"/>
                  <a:gd name="T55" fmla="*/ 64 h 87"/>
                  <a:gd name="T56" fmla="*/ 33 w 102"/>
                  <a:gd name="T57" fmla="*/ 60 h 87"/>
                  <a:gd name="T58" fmla="*/ 38 w 102"/>
                  <a:gd name="T59" fmla="*/ 59 h 87"/>
                  <a:gd name="T60" fmla="*/ 41 w 102"/>
                  <a:gd name="T61" fmla="*/ 70 h 87"/>
                  <a:gd name="T62" fmla="*/ 36 w 102"/>
                  <a:gd name="T63" fmla="*/ 71 h 87"/>
                  <a:gd name="T64" fmla="*/ 33 w 102"/>
                  <a:gd name="T65" fmla="*/ 60 h 87"/>
                  <a:gd name="T66" fmla="*/ 43 w 102"/>
                  <a:gd name="T67" fmla="*/ 57 h 87"/>
                  <a:gd name="T68" fmla="*/ 49 w 102"/>
                  <a:gd name="T69" fmla="*/ 56 h 87"/>
                  <a:gd name="T70" fmla="*/ 52 w 102"/>
                  <a:gd name="T71" fmla="*/ 66 h 87"/>
                  <a:gd name="T72" fmla="*/ 47 w 102"/>
                  <a:gd name="T73" fmla="*/ 68 h 87"/>
                  <a:gd name="T74" fmla="*/ 43 w 102"/>
                  <a:gd name="T7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02" h="87">
                    <a:moveTo>
                      <a:pt x="76" y="1"/>
                    </a:moveTo>
                    <a:cubicBezTo>
                      <a:pt x="7" y="22"/>
                      <a:pt x="7" y="22"/>
                      <a:pt x="7" y="22"/>
                    </a:cubicBezTo>
                    <a:cubicBezTo>
                      <a:pt x="2" y="23"/>
                      <a:pt x="0" y="28"/>
                      <a:pt x="1" y="32"/>
                    </a:cubicBezTo>
                    <a:cubicBezTo>
                      <a:pt x="15" y="80"/>
                      <a:pt x="15" y="80"/>
                      <a:pt x="15" y="80"/>
                    </a:cubicBezTo>
                    <a:cubicBezTo>
                      <a:pt x="17" y="84"/>
                      <a:pt x="21" y="87"/>
                      <a:pt x="26" y="86"/>
                    </a:cubicBezTo>
                    <a:cubicBezTo>
                      <a:pt x="95" y="65"/>
                      <a:pt x="95" y="65"/>
                      <a:pt x="95" y="65"/>
                    </a:cubicBezTo>
                    <a:cubicBezTo>
                      <a:pt x="100" y="64"/>
                      <a:pt x="102" y="59"/>
                      <a:pt x="101" y="55"/>
                    </a:cubicBezTo>
                    <a:cubicBezTo>
                      <a:pt x="87" y="7"/>
                      <a:pt x="87" y="7"/>
                      <a:pt x="87" y="7"/>
                    </a:cubicBezTo>
                    <a:cubicBezTo>
                      <a:pt x="85" y="3"/>
                      <a:pt x="81" y="0"/>
                      <a:pt x="76" y="1"/>
                    </a:cubicBezTo>
                    <a:close/>
                    <a:moveTo>
                      <a:pt x="8" y="27"/>
                    </a:moveTo>
                    <a:cubicBezTo>
                      <a:pt x="78" y="7"/>
                      <a:pt x="78" y="7"/>
                      <a:pt x="78" y="7"/>
                    </a:cubicBezTo>
                    <a:cubicBezTo>
                      <a:pt x="79" y="6"/>
                      <a:pt x="81" y="7"/>
                      <a:pt x="81" y="8"/>
                    </a:cubicBezTo>
                    <a:cubicBezTo>
                      <a:pt x="84" y="17"/>
                      <a:pt x="84" y="17"/>
                      <a:pt x="84" y="17"/>
                    </a:cubicBezTo>
                    <a:cubicBezTo>
                      <a:pt x="9" y="38"/>
                      <a:pt x="9" y="38"/>
                      <a:pt x="9" y="38"/>
                    </a:cubicBezTo>
                    <a:cubicBezTo>
                      <a:pt x="7" y="30"/>
                      <a:pt x="7" y="30"/>
                      <a:pt x="7" y="30"/>
                    </a:cubicBezTo>
                    <a:cubicBezTo>
                      <a:pt x="6" y="29"/>
                      <a:pt x="7" y="27"/>
                      <a:pt x="8" y="27"/>
                    </a:cubicBezTo>
                    <a:close/>
                    <a:moveTo>
                      <a:pt x="94" y="60"/>
                    </a:moveTo>
                    <a:cubicBezTo>
                      <a:pt x="24" y="80"/>
                      <a:pt x="24" y="80"/>
                      <a:pt x="24" y="80"/>
                    </a:cubicBezTo>
                    <a:cubicBezTo>
                      <a:pt x="23" y="81"/>
                      <a:pt x="21" y="80"/>
                      <a:pt x="21" y="78"/>
                    </a:cubicBezTo>
                    <a:cubicBezTo>
                      <a:pt x="14" y="54"/>
                      <a:pt x="14" y="54"/>
                      <a:pt x="14" y="54"/>
                    </a:cubicBezTo>
                    <a:cubicBezTo>
                      <a:pt x="88" y="33"/>
                      <a:pt x="88" y="33"/>
                      <a:pt x="88" y="33"/>
                    </a:cubicBezTo>
                    <a:cubicBezTo>
                      <a:pt x="95" y="57"/>
                      <a:pt x="95" y="57"/>
                      <a:pt x="95" y="57"/>
                    </a:cubicBezTo>
                    <a:cubicBezTo>
                      <a:pt x="96" y="58"/>
                      <a:pt x="95" y="60"/>
                      <a:pt x="94" y="60"/>
                    </a:cubicBezTo>
                    <a:close/>
                    <a:moveTo>
                      <a:pt x="22" y="64"/>
                    </a:moveTo>
                    <a:cubicBezTo>
                      <a:pt x="27" y="62"/>
                      <a:pt x="27" y="62"/>
                      <a:pt x="27" y="62"/>
                    </a:cubicBezTo>
                    <a:cubicBezTo>
                      <a:pt x="31" y="73"/>
                      <a:pt x="31" y="73"/>
                      <a:pt x="31" y="73"/>
                    </a:cubicBezTo>
                    <a:cubicBezTo>
                      <a:pt x="25" y="74"/>
                      <a:pt x="25" y="74"/>
                      <a:pt x="25" y="74"/>
                    </a:cubicBezTo>
                    <a:lnTo>
                      <a:pt x="22" y="64"/>
                    </a:lnTo>
                    <a:close/>
                    <a:moveTo>
                      <a:pt x="33" y="60"/>
                    </a:moveTo>
                    <a:cubicBezTo>
                      <a:pt x="38" y="59"/>
                      <a:pt x="38" y="59"/>
                      <a:pt x="38" y="59"/>
                    </a:cubicBezTo>
                    <a:cubicBezTo>
                      <a:pt x="41" y="70"/>
                      <a:pt x="41" y="70"/>
                      <a:pt x="41" y="70"/>
                    </a:cubicBezTo>
                    <a:cubicBezTo>
                      <a:pt x="36" y="71"/>
                      <a:pt x="36" y="71"/>
                      <a:pt x="36" y="71"/>
                    </a:cubicBezTo>
                    <a:lnTo>
                      <a:pt x="33" y="60"/>
                    </a:lnTo>
                    <a:close/>
                    <a:moveTo>
                      <a:pt x="43" y="57"/>
                    </a:moveTo>
                    <a:cubicBezTo>
                      <a:pt x="49" y="56"/>
                      <a:pt x="49" y="56"/>
                      <a:pt x="49" y="56"/>
                    </a:cubicBezTo>
                    <a:cubicBezTo>
                      <a:pt x="52" y="66"/>
                      <a:pt x="52" y="66"/>
                      <a:pt x="52" y="66"/>
                    </a:cubicBezTo>
                    <a:cubicBezTo>
                      <a:pt x="47" y="68"/>
                      <a:pt x="47" y="68"/>
                      <a:pt x="47" y="68"/>
                    </a:cubicBezTo>
                    <a:lnTo>
                      <a:pt x="43" y="5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53" name="íśļíďe">
                <a:extLst>
                  <a:ext uri="{FF2B5EF4-FFF2-40B4-BE49-F238E27FC236}">
                    <a16:creationId xmlns:a16="http://schemas.microsoft.com/office/drawing/2014/main" id="{19BBC6A4-D041-4AAB-BDFC-E473423315F5}"/>
                  </a:ext>
                </a:extLst>
              </p:cNvPr>
              <p:cNvSpPr/>
              <p:nvPr/>
            </p:nvSpPr>
            <p:spPr bwMode="auto">
              <a:xfrm>
                <a:off x="11274562" y="2275999"/>
                <a:ext cx="295557" cy="305343"/>
              </a:xfrm>
              <a:custGeom>
                <a:avLst/>
                <a:gdLst>
                  <a:gd name="T0" fmla="*/ 65 w 92"/>
                  <a:gd name="T1" fmla="*/ 96 h 96"/>
                  <a:gd name="T2" fmla="*/ 36 w 92"/>
                  <a:gd name="T3" fmla="*/ 49 h 96"/>
                  <a:gd name="T4" fmla="*/ 36 w 92"/>
                  <a:gd name="T5" fmla="*/ 72 h 96"/>
                  <a:gd name="T6" fmla="*/ 0 w 92"/>
                  <a:gd name="T7" fmla="*/ 36 h 96"/>
                  <a:gd name="T8" fmla="*/ 36 w 92"/>
                  <a:gd name="T9" fmla="*/ 0 h 96"/>
                  <a:gd name="T10" fmla="*/ 36 w 92"/>
                  <a:gd name="T11" fmla="*/ 24 h 96"/>
                  <a:gd name="T12" fmla="*/ 65 w 92"/>
                  <a:gd name="T13" fmla="*/ 96 h 96"/>
                </a:gdLst>
                <a:ahLst/>
                <a:cxnLst>
                  <a:cxn ang="0">
                    <a:pos x="T0" y="T1"/>
                  </a:cxn>
                  <a:cxn ang="0">
                    <a:pos x="T2" y="T3"/>
                  </a:cxn>
                  <a:cxn ang="0">
                    <a:pos x="T4" y="T5"/>
                  </a:cxn>
                  <a:cxn ang="0">
                    <a:pos x="T6" y="T7"/>
                  </a:cxn>
                  <a:cxn ang="0">
                    <a:pos x="T8" y="T9"/>
                  </a:cxn>
                  <a:cxn ang="0">
                    <a:pos x="T10" y="T11"/>
                  </a:cxn>
                  <a:cxn ang="0">
                    <a:pos x="T12" y="T13"/>
                  </a:cxn>
                </a:cxnLst>
                <a:rect l="0" t="0" r="r" b="b"/>
                <a:pathLst>
                  <a:path w="92" h="96">
                    <a:moveTo>
                      <a:pt x="65" y="96"/>
                    </a:moveTo>
                    <a:cubicBezTo>
                      <a:pt x="76" y="77"/>
                      <a:pt x="78" y="48"/>
                      <a:pt x="36" y="49"/>
                    </a:cubicBezTo>
                    <a:cubicBezTo>
                      <a:pt x="36" y="72"/>
                      <a:pt x="36" y="72"/>
                      <a:pt x="36" y="72"/>
                    </a:cubicBezTo>
                    <a:cubicBezTo>
                      <a:pt x="0" y="36"/>
                      <a:pt x="0" y="36"/>
                      <a:pt x="0" y="36"/>
                    </a:cubicBezTo>
                    <a:cubicBezTo>
                      <a:pt x="36" y="0"/>
                      <a:pt x="36" y="0"/>
                      <a:pt x="36" y="0"/>
                    </a:cubicBezTo>
                    <a:cubicBezTo>
                      <a:pt x="36" y="24"/>
                      <a:pt x="36" y="24"/>
                      <a:pt x="36" y="24"/>
                    </a:cubicBezTo>
                    <a:cubicBezTo>
                      <a:pt x="86" y="22"/>
                      <a:pt x="92" y="68"/>
                      <a:pt x="65" y="9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54" name="í$lïďe">
                <a:extLst>
                  <a:ext uri="{FF2B5EF4-FFF2-40B4-BE49-F238E27FC236}">
                    <a16:creationId xmlns:a16="http://schemas.microsoft.com/office/drawing/2014/main" id="{104D6CD5-9D90-4A00-9847-4CCD63CBE217}"/>
                  </a:ext>
                </a:extLst>
              </p:cNvPr>
              <p:cNvSpPr/>
              <p:nvPr/>
            </p:nvSpPr>
            <p:spPr bwMode="auto">
              <a:xfrm>
                <a:off x="11188439" y="2508922"/>
                <a:ext cx="275984" cy="195733"/>
              </a:xfrm>
              <a:custGeom>
                <a:avLst/>
                <a:gdLst>
                  <a:gd name="T0" fmla="*/ 70 w 86"/>
                  <a:gd name="T1" fmla="*/ 58 h 61"/>
                  <a:gd name="T2" fmla="*/ 75 w 86"/>
                  <a:gd name="T3" fmla="*/ 49 h 61"/>
                  <a:gd name="T4" fmla="*/ 80 w 86"/>
                  <a:gd name="T5" fmla="*/ 41 h 61"/>
                  <a:gd name="T6" fmla="*/ 85 w 86"/>
                  <a:gd name="T7" fmla="*/ 32 h 61"/>
                  <a:gd name="T8" fmla="*/ 83 w 86"/>
                  <a:gd name="T9" fmla="*/ 25 h 61"/>
                  <a:gd name="T10" fmla="*/ 65 w 86"/>
                  <a:gd name="T11" fmla="*/ 9 h 61"/>
                  <a:gd name="T12" fmla="*/ 58 w 86"/>
                  <a:gd name="T13" fmla="*/ 9 h 61"/>
                  <a:gd name="T14" fmla="*/ 50 w 86"/>
                  <a:gd name="T15" fmla="*/ 17 h 61"/>
                  <a:gd name="T16" fmla="*/ 49 w 86"/>
                  <a:gd name="T17" fmla="*/ 18 h 61"/>
                  <a:gd name="T18" fmla="*/ 17 w 86"/>
                  <a:gd name="T19" fmla="*/ 0 h 61"/>
                  <a:gd name="T20" fmla="*/ 0 w 86"/>
                  <a:gd name="T21" fmla="*/ 3 h 61"/>
                  <a:gd name="T22" fmla="*/ 4 w 86"/>
                  <a:gd name="T23" fmla="*/ 16 h 61"/>
                  <a:gd name="T24" fmla="*/ 9 w 86"/>
                  <a:gd name="T25" fmla="*/ 15 h 61"/>
                  <a:gd name="T26" fmla="*/ 11 w 86"/>
                  <a:gd name="T27" fmla="*/ 24 h 61"/>
                  <a:gd name="T28" fmla="*/ 20 w 86"/>
                  <a:gd name="T29" fmla="*/ 21 h 61"/>
                  <a:gd name="T30" fmla="*/ 23 w 86"/>
                  <a:gd name="T31" fmla="*/ 30 h 61"/>
                  <a:gd name="T32" fmla="*/ 32 w 86"/>
                  <a:gd name="T33" fmla="*/ 27 h 61"/>
                  <a:gd name="T34" fmla="*/ 35 w 86"/>
                  <a:gd name="T35" fmla="*/ 36 h 61"/>
                  <a:gd name="T36" fmla="*/ 39 w 86"/>
                  <a:gd name="T37" fmla="*/ 35 h 61"/>
                  <a:gd name="T38" fmla="*/ 39 w 86"/>
                  <a:gd name="T39" fmla="*/ 36 h 61"/>
                  <a:gd name="T40" fmla="*/ 37 w 86"/>
                  <a:gd name="T41" fmla="*/ 47 h 61"/>
                  <a:gd name="T42" fmla="*/ 41 w 86"/>
                  <a:gd name="T43" fmla="*/ 53 h 61"/>
                  <a:gd name="T44" fmla="*/ 64 w 86"/>
                  <a:gd name="T45" fmla="*/ 61 h 61"/>
                  <a:gd name="T46" fmla="*/ 70 w 86"/>
                  <a:gd name="T47" fmla="*/ 58 h 61"/>
                  <a:gd name="T48" fmla="*/ 15 w 86"/>
                  <a:gd name="T49" fmla="*/ 10 h 61"/>
                  <a:gd name="T50" fmla="*/ 18 w 86"/>
                  <a:gd name="T51" fmla="*/ 6 h 61"/>
                  <a:gd name="T52" fmla="*/ 46 w 86"/>
                  <a:gd name="T53" fmla="*/ 21 h 61"/>
                  <a:gd name="T54" fmla="*/ 43 w 86"/>
                  <a:gd name="T55" fmla="*/ 25 h 61"/>
                  <a:gd name="T56" fmla="*/ 15 w 86"/>
                  <a:gd name="T57" fmla="*/ 10 h 61"/>
                  <a:gd name="T58" fmla="*/ 61 w 86"/>
                  <a:gd name="T59" fmla="*/ 54 h 61"/>
                  <a:gd name="T60" fmla="*/ 57 w 86"/>
                  <a:gd name="T61" fmla="*/ 52 h 61"/>
                  <a:gd name="T62" fmla="*/ 56 w 86"/>
                  <a:gd name="T63" fmla="*/ 49 h 61"/>
                  <a:gd name="T64" fmla="*/ 69 w 86"/>
                  <a:gd name="T65" fmla="*/ 24 h 61"/>
                  <a:gd name="T66" fmla="*/ 72 w 86"/>
                  <a:gd name="T67" fmla="*/ 23 h 61"/>
                  <a:gd name="T68" fmla="*/ 77 w 86"/>
                  <a:gd name="T69" fmla="*/ 26 h 61"/>
                  <a:gd name="T70" fmla="*/ 77 w 86"/>
                  <a:gd name="T71" fmla="*/ 29 h 61"/>
                  <a:gd name="T72" fmla="*/ 64 w 86"/>
                  <a:gd name="T73" fmla="*/ 53 h 61"/>
                  <a:gd name="T74" fmla="*/ 61 w 86"/>
                  <a:gd name="T75" fmla="*/ 54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86" h="61">
                    <a:moveTo>
                      <a:pt x="70" y="58"/>
                    </a:moveTo>
                    <a:cubicBezTo>
                      <a:pt x="75" y="49"/>
                      <a:pt x="75" y="49"/>
                      <a:pt x="75" y="49"/>
                    </a:cubicBezTo>
                    <a:cubicBezTo>
                      <a:pt x="77" y="47"/>
                      <a:pt x="79" y="43"/>
                      <a:pt x="80" y="41"/>
                    </a:cubicBezTo>
                    <a:cubicBezTo>
                      <a:pt x="85" y="32"/>
                      <a:pt x="85" y="32"/>
                      <a:pt x="85" y="32"/>
                    </a:cubicBezTo>
                    <a:cubicBezTo>
                      <a:pt x="86" y="29"/>
                      <a:pt x="85" y="26"/>
                      <a:pt x="83" y="25"/>
                    </a:cubicBezTo>
                    <a:cubicBezTo>
                      <a:pt x="65" y="9"/>
                      <a:pt x="65" y="9"/>
                      <a:pt x="65" y="9"/>
                    </a:cubicBezTo>
                    <a:cubicBezTo>
                      <a:pt x="63" y="7"/>
                      <a:pt x="60" y="8"/>
                      <a:pt x="58" y="9"/>
                    </a:cubicBezTo>
                    <a:cubicBezTo>
                      <a:pt x="50" y="17"/>
                      <a:pt x="50" y="17"/>
                      <a:pt x="50" y="17"/>
                    </a:cubicBezTo>
                    <a:cubicBezTo>
                      <a:pt x="49" y="17"/>
                      <a:pt x="49" y="18"/>
                      <a:pt x="49" y="18"/>
                    </a:cubicBezTo>
                    <a:cubicBezTo>
                      <a:pt x="17" y="0"/>
                      <a:pt x="17" y="0"/>
                      <a:pt x="17" y="0"/>
                    </a:cubicBezTo>
                    <a:cubicBezTo>
                      <a:pt x="0" y="3"/>
                      <a:pt x="0" y="3"/>
                      <a:pt x="0" y="3"/>
                    </a:cubicBezTo>
                    <a:cubicBezTo>
                      <a:pt x="4" y="16"/>
                      <a:pt x="4" y="16"/>
                      <a:pt x="4" y="16"/>
                    </a:cubicBezTo>
                    <a:cubicBezTo>
                      <a:pt x="9" y="15"/>
                      <a:pt x="9" y="15"/>
                      <a:pt x="9" y="15"/>
                    </a:cubicBezTo>
                    <a:cubicBezTo>
                      <a:pt x="11" y="24"/>
                      <a:pt x="11" y="24"/>
                      <a:pt x="11" y="24"/>
                    </a:cubicBezTo>
                    <a:cubicBezTo>
                      <a:pt x="20" y="21"/>
                      <a:pt x="20" y="21"/>
                      <a:pt x="20" y="21"/>
                    </a:cubicBezTo>
                    <a:cubicBezTo>
                      <a:pt x="23" y="30"/>
                      <a:pt x="23" y="30"/>
                      <a:pt x="23" y="30"/>
                    </a:cubicBezTo>
                    <a:cubicBezTo>
                      <a:pt x="32" y="27"/>
                      <a:pt x="32" y="27"/>
                      <a:pt x="32" y="27"/>
                    </a:cubicBezTo>
                    <a:cubicBezTo>
                      <a:pt x="35" y="36"/>
                      <a:pt x="35" y="36"/>
                      <a:pt x="35" y="36"/>
                    </a:cubicBezTo>
                    <a:cubicBezTo>
                      <a:pt x="39" y="35"/>
                      <a:pt x="39" y="35"/>
                      <a:pt x="39" y="35"/>
                    </a:cubicBezTo>
                    <a:cubicBezTo>
                      <a:pt x="39" y="35"/>
                      <a:pt x="39" y="36"/>
                      <a:pt x="39" y="36"/>
                    </a:cubicBezTo>
                    <a:cubicBezTo>
                      <a:pt x="37" y="47"/>
                      <a:pt x="37" y="47"/>
                      <a:pt x="37" y="47"/>
                    </a:cubicBezTo>
                    <a:cubicBezTo>
                      <a:pt x="37" y="50"/>
                      <a:pt x="38" y="53"/>
                      <a:pt x="41" y="53"/>
                    </a:cubicBezTo>
                    <a:cubicBezTo>
                      <a:pt x="64" y="61"/>
                      <a:pt x="64" y="61"/>
                      <a:pt x="64" y="61"/>
                    </a:cubicBezTo>
                    <a:cubicBezTo>
                      <a:pt x="66" y="61"/>
                      <a:pt x="69" y="60"/>
                      <a:pt x="70" y="58"/>
                    </a:cubicBezTo>
                    <a:close/>
                    <a:moveTo>
                      <a:pt x="15" y="10"/>
                    </a:moveTo>
                    <a:cubicBezTo>
                      <a:pt x="18" y="6"/>
                      <a:pt x="18" y="6"/>
                      <a:pt x="18" y="6"/>
                    </a:cubicBezTo>
                    <a:cubicBezTo>
                      <a:pt x="46" y="21"/>
                      <a:pt x="46" y="21"/>
                      <a:pt x="46" y="21"/>
                    </a:cubicBezTo>
                    <a:cubicBezTo>
                      <a:pt x="43" y="25"/>
                      <a:pt x="43" y="25"/>
                      <a:pt x="43" y="25"/>
                    </a:cubicBezTo>
                    <a:lnTo>
                      <a:pt x="15" y="10"/>
                    </a:lnTo>
                    <a:close/>
                    <a:moveTo>
                      <a:pt x="61" y="54"/>
                    </a:moveTo>
                    <a:cubicBezTo>
                      <a:pt x="57" y="52"/>
                      <a:pt x="57" y="52"/>
                      <a:pt x="57" y="52"/>
                    </a:cubicBezTo>
                    <a:cubicBezTo>
                      <a:pt x="56" y="51"/>
                      <a:pt x="55" y="50"/>
                      <a:pt x="56" y="49"/>
                    </a:cubicBezTo>
                    <a:cubicBezTo>
                      <a:pt x="69" y="24"/>
                      <a:pt x="69" y="24"/>
                      <a:pt x="69" y="24"/>
                    </a:cubicBezTo>
                    <a:cubicBezTo>
                      <a:pt x="70" y="23"/>
                      <a:pt x="71" y="23"/>
                      <a:pt x="72" y="23"/>
                    </a:cubicBezTo>
                    <a:cubicBezTo>
                      <a:pt x="77" y="26"/>
                      <a:pt x="77" y="26"/>
                      <a:pt x="77" y="26"/>
                    </a:cubicBezTo>
                    <a:cubicBezTo>
                      <a:pt x="78" y="26"/>
                      <a:pt x="78" y="28"/>
                      <a:pt x="77" y="29"/>
                    </a:cubicBezTo>
                    <a:cubicBezTo>
                      <a:pt x="64" y="53"/>
                      <a:pt x="64" y="53"/>
                      <a:pt x="64" y="53"/>
                    </a:cubicBezTo>
                    <a:cubicBezTo>
                      <a:pt x="64" y="54"/>
                      <a:pt x="62" y="55"/>
                      <a:pt x="61" y="5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55" name="ï$lîḍê">
                <a:extLst>
                  <a:ext uri="{FF2B5EF4-FFF2-40B4-BE49-F238E27FC236}">
                    <a16:creationId xmlns:a16="http://schemas.microsoft.com/office/drawing/2014/main" id="{85DB7B68-F0C7-43D4-9EDB-CC7A5BD47312}"/>
                  </a:ext>
                </a:extLst>
              </p:cNvPr>
              <p:cNvSpPr/>
              <p:nvPr/>
            </p:nvSpPr>
            <p:spPr bwMode="auto">
              <a:xfrm>
                <a:off x="10996621" y="4129590"/>
                <a:ext cx="221179" cy="191818"/>
              </a:xfrm>
              <a:custGeom>
                <a:avLst/>
                <a:gdLst>
                  <a:gd name="T0" fmla="*/ 56 w 69"/>
                  <a:gd name="T1" fmla="*/ 0 h 60"/>
                  <a:gd name="T2" fmla="*/ 13 w 69"/>
                  <a:gd name="T3" fmla="*/ 0 h 60"/>
                  <a:gd name="T4" fmla="*/ 0 w 69"/>
                  <a:gd name="T5" fmla="*/ 13 h 60"/>
                  <a:gd name="T6" fmla="*/ 0 w 69"/>
                  <a:gd name="T7" fmla="*/ 58 h 60"/>
                  <a:gd name="T8" fmla="*/ 2 w 69"/>
                  <a:gd name="T9" fmla="*/ 60 h 60"/>
                  <a:gd name="T10" fmla="*/ 66 w 69"/>
                  <a:gd name="T11" fmla="*/ 60 h 60"/>
                  <a:gd name="T12" fmla="*/ 69 w 69"/>
                  <a:gd name="T13" fmla="*/ 58 h 60"/>
                  <a:gd name="T14" fmla="*/ 69 w 69"/>
                  <a:gd name="T15" fmla="*/ 13 h 60"/>
                  <a:gd name="T16" fmla="*/ 56 w 69"/>
                  <a:gd name="T17" fmla="*/ 0 h 60"/>
                  <a:gd name="T18" fmla="*/ 34 w 69"/>
                  <a:gd name="T19" fmla="*/ 51 h 60"/>
                  <a:gd name="T20" fmla="*/ 13 w 69"/>
                  <a:gd name="T21" fmla="*/ 34 h 60"/>
                  <a:gd name="T22" fmla="*/ 26 w 69"/>
                  <a:gd name="T23" fmla="*/ 34 h 60"/>
                  <a:gd name="T24" fmla="*/ 26 w 69"/>
                  <a:gd name="T25" fmla="*/ 21 h 60"/>
                  <a:gd name="T26" fmla="*/ 43 w 69"/>
                  <a:gd name="T27" fmla="*/ 21 h 60"/>
                  <a:gd name="T28" fmla="*/ 43 w 69"/>
                  <a:gd name="T29" fmla="*/ 34 h 60"/>
                  <a:gd name="T30" fmla="*/ 56 w 69"/>
                  <a:gd name="T31" fmla="*/ 34 h 60"/>
                  <a:gd name="T32" fmla="*/ 34 w 69"/>
                  <a:gd name="T33" fmla="*/ 51 h 60"/>
                  <a:gd name="T34" fmla="*/ 10 w 69"/>
                  <a:gd name="T35" fmla="*/ 9 h 60"/>
                  <a:gd name="T36" fmla="*/ 15 w 69"/>
                  <a:gd name="T37" fmla="*/ 4 h 60"/>
                  <a:gd name="T38" fmla="*/ 54 w 69"/>
                  <a:gd name="T39" fmla="*/ 4 h 60"/>
                  <a:gd name="T40" fmla="*/ 58 w 69"/>
                  <a:gd name="T41" fmla="*/ 9 h 60"/>
                  <a:gd name="T42" fmla="*/ 10 w 69"/>
                  <a:gd name="T43" fmla="*/ 9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69" h="60">
                    <a:moveTo>
                      <a:pt x="56" y="0"/>
                    </a:moveTo>
                    <a:cubicBezTo>
                      <a:pt x="13" y="0"/>
                      <a:pt x="13" y="0"/>
                      <a:pt x="13" y="0"/>
                    </a:cubicBezTo>
                    <a:cubicBezTo>
                      <a:pt x="0" y="13"/>
                      <a:pt x="0" y="13"/>
                      <a:pt x="0" y="13"/>
                    </a:cubicBezTo>
                    <a:cubicBezTo>
                      <a:pt x="0" y="58"/>
                      <a:pt x="0" y="58"/>
                      <a:pt x="0" y="58"/>
                    </a:cubicBezTo>
                    <a:cubicBezTo>
                      <a:pt x="0" y="59"/>
                      <a:pt x="1" y="60"/>
                      <a:pt x="2" y="60"/>
                    </a:cubicBezTo>
                    <a:cubicBezTo>
                      <a:pt x="66" y="60"/>
                      <a:pt x="66" y="60"/>
                      <a:pt x="66" y="60"/>
                    </a:cubicBezTo>
                    <a:cubicBezTo>
                      <a:pt x="68" y="60"/>
                      <a:pt x="69" y="59"/>
                      <a:pt x="69" y="58"/>
                    </a:cubicBezTo>
                    <a:cubicBezTo>
                      <a:pt x="69" y="13"/>
                      <a:pt x="69" y="13"/>
                      <a:pt x="69" y="13"/>
                    </a:cubicBezTo>
                    <a:lnTo>
                      <a:pt x="56" y="0"/>
                    </a:lnTo>
                    <a:close/>
                    <a:moveTo>
                      <a:pt x="34" y="51"/>
                    </a:moveTo>
                    <a:cubicBezTo>
                      <a:pt x="13" y="34"/>
                      <a:pt x="13" y="34"/>
                      <a:pt x="13" y="34"/>
                    </a:cubicBezTo>
                    <a:cubicBezTo>
                      <a:pt x="26" y="34"/>
                      <a:pt x="26" y="34"/>
                      <a:pt x="26" y="34"/>
                    </a:cubicBezTo>
                    <a:cubicBezTo>
                      <a:pt x="26" y="21"/>
                      <a:pt x="26" y="21"/>
                      <a:pt x="26" y="21"/>
                    </a:cubicBezTo>
                    <a:cubicBezTo>
                      <a:pt x="43" y="21"/>
                      <a:pt x="43" y="21"/>
                      <a:pt x="43" y="21"/>
                    </a:cubicBezTo>
                    <a:cubicBezTo>
                      <a:pt x="43" y="34"/>
                      <a:pt x="43" y="34"/>
                      <a:pt x="43" y="34"/>
                    </a:cubicBezTo>
                    <a:cubicBezTo>
                      <a:pt x="56" y="34"/>
                      <a:pt x="56" y="34"/>
                      <a:pt x="56" y="34"/>
                    </a:cubicBezTo>
                    <a:lnTo>
                      <a:pt x="34" y="51"/>
                    </a:lnTo>
                    <a:close/>
                    <a:moveTo>
                      <a:pt x="10" y="9"/>
                    </a:moveTo>
                    <a:cubicBezTo>
                      <a:pt x="15" y="4"/>
                      <a:pt x="15" y="4"/>
                      <a:pt x="15" y="4"/>
                    </a:cubicBezTo>
                    <a:cubicBezTo>
                      <a:pt x="54" y="4"/>
                      <a:pt x="54" y="4"/>
                      <a:pt x="54" y="4"/>
                    </a:cubicBezTo>
                    <a:cubicBezTo>
                      <a:pt x="58" y="9"/>
                      <a:pt x="58" y="9"/>
                      <a:pt x="58" y="9"/>
                    </a:cubicBezTo>
                    <a:lnTo>
                      <a:pt x="10" y="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56" name="ïşlíḓe">
                <a:extLst>
                  <a:ext uri="{FF2B5EF4-FFF2-40B4-BE49-F238E27FC236}">
                    <a16:creationId xmlns:a16="http://schemas.microsoft.com/office/drawing/2014/main" id="{A4F2FC89-8F5F-4949-B492-823D08BA0596}"/>
                  </a:ext>
                </a:extLst>
              </p:cNvPr>
              <p:cNvSpPr/>
              <p:nvPr/>
            </p:nvSpPr>
            <p:spPr bwMode="auto">
              <a:xfrm>
                <a:off x="11303921" y="2003931"/>
                <a:ext cx="182032" cy="248580"/>
              </a:xfrm>
              <a:custGeom>
                <a:avLst/>
                <a:gdLst>
                  <a:gd name="T0" fmla="*/ 57 w 57"/>
                  <a:gd name="T1" fmla="*/ 48 h 78"/>
                  <a:gd name="T2" fmla="*/ 57 w 57"/>
                  <a:gd name="T3" fmla="*/ 48 h 78"/>
                  <a:gd name="T4" fmla="*/ 57 w 57"/>
                  <a:gd name="T5" fmla="*/ 48 h 78"/>
                  <a:gd name="T6" fmla="*/ 28 w 57"/>
                  <a:gd name="T7" fmla="*/ 0 h 78"/>
                  <a:gd name="T8" fmla="*/ 0 w 57"/>
                  <a:gd name="T9" fmla="*/ 48 h 78"/>
                  <a:gd name="T10" fmla="*/ 0 w 57"/>
                  <a:gd name="T11" fmla="*/ 48 h 78"/>
                  <a:gd name="T12" fmla="*/ 0 w 57"/>
                  <a:gd name="T13" fmla="*/ 48 h 78"/>
                  <a:gd name="T14" fmla="*/ 0 w 57"/>
                  <a:gd name="T15" fmla="*/ 49 h 78"/>
                  <a:gd name="T16" fmla="*/ 0 w 57"/>
                  <a:gd name="T17" fmla="*/ 49 h 78"/>
                  <a:gd name="T18" fmla="*/ 0 w 57"/>
                  <a:gd name="T19" fmla="*/ 49 h 78"/>
                  <a:gd name="T20" fmla="*/ 28 w 57"/>
                  <a:gd name="T21" fmla="*/ 78 h 78"/>
                  <a:gd name="T22" fmla="*/ 57 w 57"/>
                  <a:gd name="T23" fmla="*/ 49 h 78"/>
                  <a:gd name="T24" fmla="*/ 57 w 57"/>
                  <a:gd name="T25" fmla="*/ 49 h 78"/>
                  <a:gd name="T26" fmla="*/ 57 w 57"/>
                  <a:gd name="T27" fmla="*/ 49 h 78"/>
                  <a:gd name="T28" fmla="*/ 57 w 57"/>
                  <a:gd name="T29" fmla="*/ 48 h 78"/>
                  <a:gd name="T30" fmla="*/ 48 w 57"/>
                  <a:gd name="T31" fmla="*/ 49 h 78"/>
                  <a:gd name="T32" fmla="*/ 48 w 57"/>
                  <a:gd name="T33" fmla="*/ 49 h 78"/>
                  <a:gd name="T34" fmla="*/ 42 w 57"/>
                  <a:gd name="T35" fmla="*/ 62 h 78"/>
                  <a:gd name="T36" fmla="*/ 28 w 57"/>
                  <a:gd name="T37" fmla="*/ 68 h 78"/>
                  <a:gd name="T38" fmla="*/ 26 w 57"/>
                  <a:gd name="T39" fmla="*/ 68 h 78"/>
                  <a:gd name="T40" fmla="*/ 43 w 57"/>
                  <a:gd name="T41" fmla="*/ 37 h 78"/>
                  <a:gd name="T42" fmla="*/ 43 w 57"/>
                  <a:gd name="T43" fmla="*/ 33 h 78"/>
                  <a:gd name="T44" fmla="*/ 48 w 57"/>
                  <a:gd name="T45" fmla="*/ 48 h 78"/>
                  <a:gd name="T46" fmla="*/ 48 w 57"/>
                  <a:gd name="T47" fmla="*/ 48 h 78"/>
                  <a:gd name="T48" fmla="*/ 48 w 57"/>
                  <a:gd name="T49" fmla="*/ 48 h 78"/>
                  <a:gd name="T50" fmla="*/ 48 w 57"/>
                  <a:gd name="T51" fmla="*/ 48 h 78"/>
                  <a:gd name="T52" fmla="*/ 48 w 57"/>
                  <a:gd name="T53" fmla="*/ 49 h 78"/>
                  <a:gd name="T54" fmla="*/ 48 w 57"/>
                  <a:gd name="T55" fmla="*/ 49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57" h="78">
                    <a:moveTo>
                      <a:pt x="57" y="48"/>
                    </a:moveTo>
                    <a:cubicBezTo>
                      <a:pt x="57" y="48"/>
                      <a:pt x="57" y="48"/>
                      <a:pt x="57" y="48"/>
                    </a:cubicBezTo>
                    <a:cubicBezTo>
                      <a:pt x="57" y="48"/>
                      <a:pt x="57" y="48"/>
                      <a:pt x="57" y="48"/>
                    </a:cubicBezTo>
                    <a:cubicBezTo>
                      <a:pt x="57" y="24"/>
                      <a:pt x="28" y="0"/>
                      <a:pt x="28" y="0"/>
                    </a:cubicBezTo>
                    <a:cubicBezTo>
                      <a:pt x="28" y="0"/>
                      <a:pt x="0" y="24"/>
                      <a:pt x="0" y="48"/>
                    </a:cubicBezTo>
                    <a:cubicBezTo>
                      <a:pt x="0" y="48"/>
                      <a:pt x="0" y="48"/>
                      <a:pt x="0" y="48"/>
                    </a:cubicBezTo>
                    <a:cubicBezTo>
                      <a:pt x="0" y="48"/>
                      <a:pt x="0" y="48"/>
                      <a:pt x="0" y="48"/>
                    </a:cubicBezTo>
                    <a:cubicBezTo>
                      <a:pt x="0" y="48"/>
                      <a:pt x="0" y="48"/>
                      <a:pt x="0" y="49"/>
                    </a:cubicBezTo>
                    <a:cubicBezTo>
                      <a:pt x="0" y="49"/>
                      <a:pt x="0" y="49"/>
                      <a:pt x="0" y="49"/>
                    </a:cubicBezTo>
                    <a:cubicBezTo>
                      <a:pt x="0" y="49"/>
                      <a:pt x="0" y="49"/>
                      <a:pt x="0" y="49"/>
                    </a:cubicBezTo>
                    <a:cubicBezTo>
                      <a:pt x="0" y="65"/>
                      <a:pt x="13" y="78"/>
                      <a:pt x="28" y="78"/>
                    </a:cubicBezTo>
                    <a:cubicBezTo>
                      <a:pt x="44" y="78"/>
                      <a:pt x="57" y="65"/>
                      <a:pt x="57" y="49"/>
                    </a:cubicBezTo>
                    <a:cubicBezTo>
                      <a:pt x="57" y="49"/>
                      <a:pt x="57" y="49"/>
                      <a:pt x="57" y="49"/>
                    </a:cubicBezTo>
                    <a:cubicBezTo>
                      <a:pt x="57" y="49"/>
                      <a:pt x="57" y="49"/>
                      <a:pt x="57" y="49"/>
                    </a:cubicBezTo>
                    <a:cubicBezTo>
                      <a:pt x="57" y="48"/>
                      <a:pt x="57" y="48"/>
                      <a:pt x="57" y="48"/>
                    </a:cubicBezTo>
                    <a:close/>
                    <a:moveTo>
                      <a:pt x="48" y="49"/>
                    </a:moveTo>
                    <a:cubicBezTo>
                      <a:pt x="48" y="49"/>
                      <a:pt x="48" y="49"/>
                      <a:pt x="48" y="49"/>
                    </a:cubicBezTo>
                    <a:cubicBezTo>
                      <a:pt x="48" y="54"/>
                      <a:pt x="46" y="59"/>
                      <a:pt x="42" y="62"/>
                    </a:cubicBezTo>
                    <a:cubicBezTo>
                      <a:pt x="38" y="66"/>
                      <a:pt x="34" y="68"/>
                      <a:pt x="28" y="68"/>
                    </a:cubicBezTo>
                    <a:cubicBezTo>
                      <a:pt x="28" y="68"/>
                      <a:pt x="27" y="68"/>
                      <a:pt x="26" y="68"/>
                    </a:cubicBezTo>
                    <a:cubicBezTo>
                      <a:pt x="36" y="61"/>
                      <a:pt x="43" y="50"/>
                      <a:pt x="43" y="37"/>
                    </a:cubicBezTo>
                    <a:cubicBezTo>
                      <a:pt x="43" y="35"/>
                      <a:pt x="43" y="34"/>
                      <a:pt x="43" y="33"/>
                    </a:cubicBezTo>
                    <a:cubicBezTo>
                      <a:pt x="46" y="38"/>
                      <a:pt x="48" y="43"/>
                      <a:pt x="48" y="48"/>
                    </a:cubicBezTo>
                    <a:cubicBezTo>
                      <a:pt x="48" y="48"/>
                      <a:pt x="48" y="48"/>
                      <a:pt x="48" y="48"/>
                    </a:cubicBezTo>
                    <a:cubicBezTo>
                      <a:pt x="48" y="48"/>
                      <a:pt x="48" y="48"/>
                      <a:pt x="48" y="48"/>
                    </a:cubicBezTo>
                    <a:cubicBezTo>
                      <a:pt x="48" y="48"/>
                      <a:pt x="48" y="48"/>
                      <a:pt x="48" y="48"/>
                    </a:cubicBezTo>
                    <a:cubicBezTo>
                      <a:pt x="48" y="48"/>
                      <a:pt x="48" y="48"/>
                      <a:pt x="48" y="49"/>
                    </a:cubicBezTo>
                    <a:cubicBezTo>
                      <a:pt x="48" y="49"/>
                      <a:pt x="48" y="49"/>
                      <a:pt x="48" y="4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57" name="îšļîḑé">
                <a:extLst>
                  <a:ext uri="{FF2B5EF4-FFF2-40B4-BE49-F238E27FC236}">
                    <a16:creationId xmlns:a16="http://schemas.microsoft.com/office/drawing/2014/main" id="{9AF7F871-CF25-4319-9667-FF0EA197A84F}"/>
                  </a:ext>
                </a:extLst>
              </p:cNvPr>
              <p:cNvSpPr/>
              <p:nvPr/>
            </p:nvSpPr>
            <p:spPr bwMode="auto">
              <a:xfrm>
                <a:off x="11108188" y="1823857"/>
                <a:ext cx="285770" cy="272068"/>
              </a:xfrm>
              <a:custGeom>
                <a:avLst/>
                <a:gdLst>
                  <a:gd name="T0" fmla="*/ 52 w 89"/>
                  <a:gd name="T1" fmla="*/ 3 h 85"/>
                  <a:gd name="T2" fmla="*/ 4 w 89"/>
                  <a:gd name="T3" fmla="*/ 36 h 85"/>
                  <a:gd name="T4" fmla="*/ 3 w 89"/>
                  <a:gd name="T5" fmla="*/ 45 h 85"/>
                  <a:gd name="T6" fmla="*/ 28 w 89"/>
                  <a:gd name="T7" fmla="*/ 82 h 85"/>
                  <a:gd name="T8" fmla="*/ 37 w 89"/>
                  <a:gd name="T9" fmla="*/ 83 h 85"/>
                  <a:gd name="T10" fmla="*/ 85 w 89"/>
                  <a:gd name="T11" fmla="*/ 50 h 85"/>
                  <a:gd name="T12" fmla="*/ 87 w 89"/>
                  <a:gd name="T13" fmla="*/ 41 h 85"/>
                  <a:gd name="T14" fmla="*/ 61 w 89"/>
                  <a:gd name="T15" fmla="*/ 4 h 85"/>
                  <a:gd name="T16" fmla="*/ 52 w 89"/>
                  <a:gd name="T17" fmla="*/ 3 h 85"/>
                  <a:gd name="T18" fmla="*/ 38 w 89"/>
                  <a:gd name="T19" fmla="*/ 48 h 85"/>
                  <a:gd name="T20" fmla="*/ 31 w 89"/>
                  <a:gd name="T21" fmla="*/ 71 h 85"/>
                  <a:gd name="T22" fmla="*/ 11 w 89"/>
                  <a:gd name="T23" fmla="*/ 42 h 85"/>
                  <a:gd name="T24" fmla="*/ 38 w 89"/>
                  <a:gd name="T25" fmla="*/ 48 h 85"/>
                  <a:gd name="T26" fmla="*/ 14 w 89"/>
                  <a:gd name="T27" fmla="*/ 40 h 85"/>
                  <a:gd name="T28" fmla="*/ 52 w 89"/>
                  <a:gd name="T29" fmla="*/ 13 h 85"/>
                  <a:gd name="T30" fmla="*/ 43 w 89"/>
                  <a:gd name="T31" fmla="*/ 41 h 85"/>
                  <a:gd name="T32" fmla="*/ 14 w 89"/>
                  <a:gd name="T33" fmla="*/ 40 h 85"/>
                  <a:gd name="T34" fmla="*/ 39 w 89"/>
                  <a:gd name="T35" fmla="*/ 48 h 85"/>
                  <a:gd name="T36" fmla="*/ 50 w 89"/>
                  <a:gd name="T37" fmla="*/ 50 h 85"/>
                  <a:gd name="T38" fmla="*/ 51 w 89"/>
                  <a:gd name="T39" fmla="*/ 40 h 85"/>
                  <a:gd name="T40" fmla="*/ 74 w 89"/>
                  <a:gd name="T41" fmla="*/ 47 h 85"/>
                  <a:gd name="T42" fmla="*/ 38 w 89"/>
                  <a:gd name="T43" fmla="*/ 72 h 85"/>
                  <a:gd name="T44" fmla="*/ 39 w 89"/>
                  <a:gd name="T45" fmla="*/ 48 h 85"/>
                  <a:gd name="T46" fmla="*/ 51 w 89"/>
                  <a:gd name="T47" fmla="*/ 39 h 85"/>
                  <a:gd name="T48" fmla="*/ 55 w 89"/>
                  <a:gd name="T49" fmla="*/ 11 h 85"/>
                  <a:gd name="T50" fmla="*/ 75 w 89"/>
                  <a:gd name="T51" fmla="*/ 40 h 85"/>
                  <a:gd name="T52" fmla="*/ 51 w 89"/>
                  <a:gd name="T53" fmla="*/ 39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9" h="85">
                    <a:moveTo>
                      <a:pt x="52" y="3"/>
                    </a:moveTo>
                    <a:cubicBezTo>
                      <a:pt x="4" y="36"/>
                      <a:pt x="4" y="36"/>
                      <a:pt x="4" y="36"/>
                    </a:cubicBezTo>
                    <a:cubicBezTo>
                      <a:pt x="1" y="38"/>
                      <a:pt x="0" y="42"/>
                      <a:pt x="3" y="45"/>
                    </a:cubicBezTo>
                    <a:cubicBezTo>
                      <a:pt x="28" y="82"/>
                      <a:pt x="28" y="82"/>
                      <a:pt x="28" y="82"/>
                    </a:cubicBezTo>
                    <a:cubicBezTo>
                      <a:pt x="30" y="85"/>
                      <a:pt x="34" y="85"/>
                      <a:pt x="37" y="83"/>
                    </a:cubicBezTo>
                    <a:cubicBezTo>
                      <a:pt x="85" y="50"/>
                      <a:pt x="85" y="50"/>
                      <a:pt x="85" y="50"/>
                    </a:cubicBezTo>
                    <a:cubicBezTo>
                      <a:pt x="88" y="48"/>
                      <a:pt x="89" y="44"/>
                      <a:pt x="87" y="41"/>
                    </a:cubicBezTo>
                    <a:cubicBezTo>
                      <a:pt x="61" y="4"/>
                      <a:pt x="61" y="4"/>
                      <a:pt x="61" y="4"/>
                    </a:cubicBezTo>
                    <a:cubicBezTo>
                      <a:pt x="59" y="1"/>
                      <a:pt x="55" y="0"/>
                      <a:pt x="52" y="3"/>
                    </a:cubicBezTo>
                    <a:close/>
                    <a:moveTo>
                      <a:pt x="38" y="48"/>
                    </a:moveTo>
                    <a:cubicBezTo>
                      <a:pt x="31" y="71"/>
                      <a:pt x="31" y="71"/>
                      <a:pt x="31" y="71"/>
                    </a:cubicBezTo>
                    <a:cubicBezTo>
                      <a:pt x="11" y="42"/>
                      <a:pt x="11" y="42"/>
                      <a:pt x="11" y="42"/>
                    </a:cubicBezTo>
                    <a:lnTo>
                      <a:pt x="38" y="48"/>
                    </a:lnTo>
                    <a:close/>
                    <a:moveTo>
                      <a:pt x="14" y="40"/>
                    </a:moveTo>
                    <a:cubicBezTo>
                      <a:pt x="52" y="13"/>
                      <a:pt x="52" y="13"/>
                      <a:pt x="52" y="13"/>
                    </a:cubicBezTo>
                    <a:cubicBezTo>
                      <a:pt x="43" y="41"/>
                      <a:pt x="43" y="41"/>
                      <a:pt x="43" y="41"/>
                    </a:cubicBezTo>
                    <a:lnTo>
                      <a:pt x="14" y="40"/>
                    </a:lnTo>
                    <a:close/>
                    <a:moveTo>
                      <a:pt x="39" y="48"/>
                    </a:moveTo>
                    <a:cubicBezTo>
                      <a:pt x="50" y="50"/>
                      <a:pt x="50" y="50"/>
                      <a:pt x="50" y="50"/>
                    </a:cubicBezTo>
                    <a:cubicBezTo>
                      <a:pt x="51" y="40"/>
                      <a:pt x="51" y="40"/>
                      <a:pt x="51" y="40"/>
                    </a:cubicBezTo>
                    <a:cubicBezTo>
                      <a:pt x="74" y="47"/>
                      <a:pt x="74" y="47"/>
                      <a:pt x="74" y="47"/>
                    </a:cubicBezTo>
                    <a:cubicBezTo>
                      <a:pt x="38" y="72"/>
                      <a:pt x="38" y="72"/>
                      <a:pt x="38" y="72"/>
                    </a:cubicBezTo>
                    <a:lnTo>
                      <a:pt x="39" y="48"/>
                    </a:lnTo>
                    <a:close/>
                    <a:moveTo>
                      <a:pt x="51" y="39"/>
                    </a:moveTo>
                    <a:cubicBezTo>
                      <a:pt x="55" y="11"/>
                      <a:pt x="55" y="11"/>
                      <a:pt x="55" y="11"/>
                    </a:cubicBezTo>
                    <a:cubicBezTo>
                      <a:pt x="75" y="40"/>
                      <a:pt x="75" y="40"/>
                      <a:pt x="75" y="40"/>
                    </a:cubicBezTo>
                    <a:lnTo>
                      <a:pt x="51" y="3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58" name="íślïdê">
                <a:extLst>
                  <a:ext uri="{FF2B5EF4-FFF2-40B4-BE49-F238E27FC236}">
                    <a16:creationId xmlns:a16="http://schemas.microsoft.com/office/drawing/2014/main" id="{EE47126C-F6BA-4A53-9A4C-603ACD3CC0DB}"/>
                  </a:ext>
                </a:extLst>
              </p:cNvPr>
              <p:cNvSpPr/>
              <p:nvPr/>
            </p:nvSpPr>
            <p:spPr bwMode="auto">
              <a:xfrm>
                <a:off x="10996621" y="1667271"/>
                <a:ext cx="217264" cy="221178"/>
              </a:xfrm>
              <a:custGeom>
                <a:avLst/>
                <a:gdLst>
                  <a:gd name="T0" fmla="*/ 34 w 68"/>
                  <a:gd name="T1" fmla="*/ 0 h 69"/>
                  <a:gd name="T2" fmla="*/ 0 w 68"/>
                  <a:gd name="T3" fmla="*/ 35 h 69"/>
                  <a:gd name="T4" fmla="*/ 34 w 68"/>
                  <a:gd name="T5" fmla="*/ 69 h 69"/>
                  <a:gd name="T6" fmla="*/ 68 w 68"/>
                  <a:gd name="T7" fmla="*/ 35 h 69"/>
                  <a:gd name="T8" fmla="*/ 34 w 68"/>
                  <a:gd name="T9" fmla="*/ 0 h 69"/>
                  <a:gd name="T10" fmla="*/ 34 w 68"/>
                  <a:gd name="T11" fmla="*/ 62 h 69"/>
                  <a:gd name="T12" fmla="*/ 7 w 68"/>
                  <a:gd name="T13" fmla="*/ 35 h 69"/>
                  <a:gd name="T14" fmla="*/ 34 w 68"/>
                  <a:gd name="T15" fmla="*/ 7 h 69"/>
                  <a:gd name="T16" fmla="*/ 62 w 68"/>
                  <a:gd name="T17" fmla="*/ 35 h 69"/>
                  <a:gd name="T18" fmla="*/ 34 w 68"/>
                  <a:gd name="T19" fmla="*/ 62 h 69"/>
                  <a:gd name="T20" fmla="*/ 22 w 68"/>
                  <a:gd name="T21" fmla="*/ 24 h 69"/>
                  <a:gd name="T22" fmla="*/ 36 w 68"/>
                  <a:gd name="T23" fmla="*/ 35 h 69"/>
                  <a:gd name="T24" fmla="*/ 22 w 68"/>
                  <a:gd name="T25" fmla="*/ 45 h 69"/>
                  <a:gd name="T26" fmla="*/ 22 w 68"/>
                  <a:gd name="T27" fmla="*/ 24 h 69"/>
                  <a:gd name="T28" fmla="*/ 39 w 68"/>
                  <a:gd name="T29" fmla="*/ 24 h 69"/>
                  <a:gd name="T30" fmla="*/ 54 w 68"/>
                  <a:gd name="T31" fmla="*/ 35 h 69"/>
                  <a:gd name="T32" fmla="*/ 39 w 68"/>
                  <a:gd name="T33" fmla="*/ 45 h 69"/>
                  <a:gd name="T34" fmla="*/ 39 w 68"/>
                  <a:gd name="T35" fmla="*/ 24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8" h="69">
                    <a:moveTo>
                      <a:pt x="34" y="0"/>
                    </a:moveTo>
                    <a:cubicBezTo>
                      <a:pt x="15" y="0"/>
                      <a:pt x="0" y="16"/>
                      <a:pt x="0" y="35"/>
                    </a:cubicBezTo>
                    <a:cubicBezTo>
                      <a:pt x="0" y="53"/>
                      <a:pt x="15" y="69"/>
                      <a:pt x="34" y="69"/>
                    </a:cubicBezTo>
                    <a:cubicBezTo>
                      <a:pt x="53" y="69"/>
                      <a:pt x="68" y="53"/>
                      <a:pt x="68" y="35"/>
                    </a:cubicBezTo>
                    <a:cubicBezTo>
                      <a:pt x="68" y="16"/>
                      <a:pt x="53" y="0"/>
                      <a:pt x="34" y="0"/>
                    </a:cubicBezTo>
                    <a:close/>
                    <a:moveTo>
                      <a:pt x="34" y="62"/>
                    </a:moveTo>
                    <a:cubicBezTo>
                      <a:pt x="19" y="62"/>
                      <a:pt x="7" y="50"/>
                      <a:pt x="7" y="35"/>
                    </a:cubicBezTo>
                    <a:cubicBezTo>
                      <a:pt x="7" y="19"/>
                      <a:pt x="19" y="7"/>
                      <a:pt x="34" y="7"/>
                    </a:cubicBezTo>
                    <a:cubicBezTo>
                      <a:pt x="50" y="7"/>
                      <a:pt x="62" y="19"/>
                      <a:pt x="62" y="35"/>
                    </a:cubicBezTo>
                    <a:cubicBezTo>
                      <a:pt x="62" y="50"/>
                      <a:pt x="50" y="62"/>
                      <a:pt x="34" y="62"/>
                    </a:cubicBezTo>
                    <a:close/>
                    <a:moveTo>
                      <a:pt x="22" y="24"/>
                    </a:moveTo>
                    <a:cubicBezTo>
                      <a:pt x="36" y="35"/>
                      <a:pt x="36" y="35"/>
                      <a:pt x="36" y="35"/>
                    </a:cubicBezTo>
                    <a:cubicBezTo>
                      <a:pt x="22" y="45"/>
                      <a:pt x="22" y="45"/>
                      <a:pt x="22" y="45"/>
                    </a:cubicBezTo>
                    <a:lnTo>
                      <a:pt x="22" y="24"/>
                    </a:lnTo>
                    <a:close/>
                    <a:moveTo>
                      <a:pt x="39" y="24"/>
                    </a:moveTo>
                    <a:cubicBezTo>
                      <a:pt x="54" y="35"/>
                      <a:pt x="54" y="35"/>
                      <a:pt x="54" y="35"/>
                    </a:cubicBezTo>
                    <a:cubicBezTo>
                      <a:pt x="39" y="45"/>
                      <a:pt x="39" y="45"/>
                      <a:pt x="39" y="45"/>
                    </a:cubicBezTo>
                    <a:lnTo>
                      <a:pt x="39" y="2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59" name="îś1îde">
                <a:extLst>
                  <a:ext uri="{FF2B5EF4-FFF2-40B4-BE49-F238E27FC236}">
                    <a16:creationId xmlns:a16="http://schemas.microsoft.com/office/drawing/2014/main" id="{099DB6FD-47AE-4317-A96A-A5F1613C239B}"/>
                  </a:ext>
                </a:extLst>
              </p:cNvPr>
              <p:cNvSpPr/>
              <p:nvPr/>
            </p:nvSpPr>
            <p:spPr bwMode="auto">
              <a:xfrm>
                <a:off x="11096444" y="2135072"/>
                <a:ext cx="172245" cy="197690"/>
              </a:xfrm>
              <a:custGeom>
                <a:avLst/>
                <a:gdLst>
                  <a:gd name="T0" fmla="*/ 50 w 54"/>
                  <a:gd name="T1" fmla="*/ 12 h 62"/>
                  <a:gd name="T2" fmla="*/ 42 w 54"/>
                  <a:gd name="T3" fmla="*/ 5 h 62"/>
                  <a:gd name="T4" fmla="*/ 33 w 54"/>
                  <a:gd name="T5" fmla="*/ 0 h 62"/>
                  <a:gd name="T6" fmla="*/ 6 w 54"/>
                  <a:gd name="T7" fmla="*/ 0 h 62"/>
                  <a:gd name="T8" fmla="*/ 0 w 54"/>
                  <a:gd name="T9" fmla="*/ 6 h 62"/>
                  <a:gd name="T10" fmla="*/ 0 w 54"/>
                  <a:gd name="T11" fmla="*/ 56 h 62"/>
                  <a:gd name="T12" fmla="*/ 6 w 54"/>
                  <a:gd name="T13" fmla="*/ 62 h 62"/>
                  <a:gd name="T14" fmla="*/ 48 w 54"/>
                  <a:gd name="T15" fmla="*/ 62 h 62"/>
                  <a:gd name="T16" fmla="*/ 54 w 54"/>
                  <a:gd name="T17" fmla="*/ 56 h 62"/>
                  <a:gd name="T18" fmla="*/ 54 w 54"/>
                  <a:gd name="T19" fmla="*/ 21 h 62"/>
                  <a:gd name="T20" fmla="*/ 50 w 54"/>
                  <a:gd name="T21" fmla="*/ 12 h 62"/>
                  <a:gd name="T22" fmla="*/ 35 w 54"/>
                  <a:gd name="T23" fmla="*/ 9 h 62"/>
                  <a:gd name="T24" fmla="*/ 35 w 54"/>
                  <a:gd name="T25" fmla="*/ 9 h 62"/>
                  <a:gd name="T26" fmla="*/ 37 w 54"/>
                  <a:gd name="T27" fmla="*/ 10 h 62"/>
                  <a:gd name="T28" fmla="*/ 44 w 54"/>
                  <a:gd name="T29" fmla="*/ 17 h 62"/>
                  <a:gd name="T30" fmla="*/ 45 w 54"/>
                  <a:gd name="T31" fmla="*/ 19 h 62"/>
                  <a:gd name="T32" fmla="*/ 46 w 54"/>
                  <a:gd name="T33" fmla="*/ 20 h 62"/>
                  <a:gd name="T34" fmla="*/ 35 w 54"/>
                  <a:gd name="T35" fmla="*/ 20 h 62"/>
                  <a:gd name="T36" fmla="*/ 35 w 54"/>
                  <a:gd name="T37" fmla="*/ 9 h 62"/>
                  <a:gd name="T38" fmla="*/ 46 w 54"/>
                  <a:gd name="T39" fmla="*/ 54 h 62"/>
                  <a:gd name="T40" fmla="*/ 8 w 54"/>
                  <a:gd name="T41" fmla="*/ 54 h 62"/>
                  <a:gd name="T42" fmla="*/ 8 w 54"/>
                  <a:gd name="T43" fmla="*/ 8 h 62"/>
                  <a:gd name="T44" fmla="*/ 31 w 54"/>
                  <a:gd name="T45" fmla="*/ 8 h 62"/>
                  <a:gd name="T46" fmla="*/ 31 w 54"/>
                  <a:gd name="T47" fmla="*/ 23 h 62"/>
                  <a:gd name="T48" fmla="*/ 46 w 54"/>
                  <a:gd name="T49" fmla="*/ 23 h 62"/>
                  <a:gd name="T50" fmla="*/ 46 w 54"/>
                  <a:gd name="T51" fmla="*/ 54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4" h="62">
                    <a:moveTo>
                      <a:pt x="50" y="12"/>
                    </a:moveTo>
                    <a:cubicBezTo>
                      <a:pt x="42" y="5"/>
                      <a:pt x="42" y="5"/>
                      <a:pt x="42" y="5"/>
                    </a:cubicBezTo>
                    <a:cubicBezTo>
                      <a:pt x="40" y="2"/>
                      <a:pt x="36" y="0"/>
                      <a:pt x="33" y="0"/>
                    </a:cubicBezTo>
                    <a:cubicBezTo>
                      <a:pt x="6" y="0"/>
                      <a:pt x="6" y="0"/>
                      <a:pt x="6" y="0"/>
                    </a:cubicBezTo>
                    <a:cubicBezTo>
                      <a:pt x="3" y="0"/>
                      <a:pt x="0" y="3"/>
                      <a:pt x="0" y="6"/>
                    </a:cubicBezTo>
                    <a:cubicBezTo>
                      <a:pt x="0" y="56"/>
                      <a:pt x="0" y="56"/>
                      <a:pt x="0" y="56"/>
                    </a:cubicBezTo>
                    <a:cubicBezTo>
                      <a:pt x="0" y="59"/>
                      <a:pt x="3" y="62"/>
                      <a:pt x="6" y="62"/>
                    </a:cubicBezTo>
                    <a:cubicBezTo>
                      <a:pt x="48" y="62"/>
                      <a:pt x="48" y="62"/>
                      <a:pt x="48" y="62"/>
                    </a:cubicBezTo>
                    <a:cubicBezTo>
                      <a:pt x="51" y="62"/>
                      <a:pt x="54" y="59"/>
                      <a:pt x="54" y="56"/>
                    </a:cubicBezTo>
                    <a:cubicBezTo>
                      <a:pt x="54" y="21"/>
                      <a:pt x="54" y="21"/>
                      <a:pt x="54" y="21"/>
                    </a:cubicBezTo>
                    <a:cubicBezTo>
                      <a:pt x="54" y="18"/>
                      <a:pt x="52" y="14"/>
                      <a:pt x="50" y="12"/>
                    </a:cubicBezTo>
                    <a:close/>
                    <a:moveTo>
                      <a:pt x="35" y="9"/>
                    </a:moveTo>
                    <a:cubicBezTo>
                      <a:pt x="35" y="9"/>
                      <a:pt x="35" y="9"/>
                      <a:pt x="35" y="9"/>
                    </a:cubicBezTo>
                    <a:cubicBezTo>
                      <a:pt x="36" y="9"/>
                      <a:pt x="37" y="10"/>
                      <a:pt x="37" y="10"/>
                    </a:cubicBezTo>
                    <a:cubicBezTo>
                      <a:pt x="44" y="17"/>
                      <a:pt x="44" y="17"/>
                      <a:pt x="44" y="17"/>
                    </a:cubicBezTo>
                    <a:cubicBezTo>
                      <a:pt x="45" y="17"/>
                      <a:pt x="45" y="18"/>
                      <a:pt x="45" y="19"/>
                    </a:cubicBezTo>
                    <a:cubicBezTo>
                      <a:pt x="46" y="19"/>
                      <a:pt x="46" y="19"/>
                      <a:pt x="46" y="20"/>
                    </a:cubicBezTo>
                    <a:cubicBezTo>
                      <a:pt x="35" y="20"/>
                      <a:pt x="35" y="20"/>
                      <a:pt x="35" y="20"/>
                    </a:cubicBezTo>
                    <a:lnTo>
                      <a:pt x="35" y="9"/>
                    </a:lnTo>
                    <a:close/>
                    <a:moveTo>
                      <a:pt x="46" y="54"/>
                    </a:moveTo>
                    <a:cubicBezTo>
                      <a:pt x="8" y="54"/>
                      <a:pt x="8" y="54"/>
                      <a:pt x="8" y="54"/>
                    </a:cubicBezTo>
                    <a:cubicBezTo>
                      <a:pt x="8" y="8"/>
                      <a:pt x="8" y="8"/>
                      <a:pt x="8" y="8"/>
                    </a:cubicBezTo>
                    <a:cubicBezTo>
                      <a:pt x="31" y="8"/>
                      <a:pt x="31" y="8"/>
                      <a:pt x="31" y="8"/>
                    </a:cubicBezTo>
                    <a:cubicBezTo>
                      <a:pt x="31" y="23"/>
                      <a:pt x="31" y="23"/>
                      <a:pt x="31" y="23"/>
                    </a:cubicBezTo>
                    <a:cubicBezTo>
                      <a:pt x="46" y="23"/>
                      <a:pt x="46" y="23"/>
                      <a:pt x="46" y="23"/>
                    </a:cubicBezTo>
                    <a:lnTo>
                      <a:pt x="46" y="5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60" name="íşlidê">
                <a:extLst>
                  <a:ext uri="{FF2B5EF4-FFF2-40B4-BE49-F238E27FC236}">
                    <a16:creationId xmlns:a16="http://schemas.microsoft.com/office/drawing/2014/main" id="{77331F2B-EADC-4AD1-947B-16E9DA485A97}"/>
                  </a:ext>
                </a:extLst>
              </p:cNvPr>
              <p:cNvSpPr/>
              <p:nvPr/>
            </p:nvSpPr>
            <p:spPr bwMode="auto">
              <a:xfrm>
                <a:off x="11082743" y="2730100"/>
                <a:ext cx="279899" cy="297514"/>
              </a:xfrm>
              <a:custGeom>
                <a:avLst/>
                <a:gdLst>
                  <a:gd name="T0" fmla="*/ 78 w 87"/>
                  <a:gd name="T1" fmla="*/ 0 h 93"/>
                  <a:gd name="T2" fmla="*/ 9 w 87"/>
                  <a:gd name="T3" fmla="*/ 0 h 93"/>
                  <a:gd name="T4" fmla="*/ 0 w 87"/>
                  <a:gd name="T5" fmla="*/ 9 h 93"/>
                  <a:gd name="T6" fmla="*/ 0 w 87"/>
                  <a:gd name="T7" fmla="*/ 84 h 93"/>
                  <a:gd name="T8" fmla="*/ 9 w 87"/>
                  <a:gd name="T9" fmla="*/ 93 h 93"/>
                  <a:gd name="T10" fmla="*/ 78 w 87"/>
                  <a:gd name="T11" fmla="*/ 93 h 93"/>
                  <a:gd name="T12" fmla="*/ 87 w 87"/>
                  <a:gd name="T13" fmla="*/ 84 h 93"/>
                  <a:gd name="T14" fmla="*/ 87 w 87"/>
                  <a:gd name="T15" fmla="*/ 9 h 93"/>
                  <a:gd name="T16" fmla="*/ 78 w 87"/>
                  <a:gd name="T17" fmla="*/ 0 h 93"/>
                  <a:gd name="T18" fmla="*/ 75 w 87"/>
                  <a:gd name="T19" fmla="*/ 81 h 93"/>
                  <a:gd name="T20" fmla="*/ 12 w 87"/>
                  <a:gd name="T21" fmla="*/ 81 h 93"/>
                  <a:gd name="T22" fmla="*/ 12 w 87"/>
                  <a:gd name="T23" fmla="*/ 12 h 93"/>
                  <a:gd name="T24" fmla="*/ 75 w 87"/>
                  <a:gd name="T25" fmla="*/ 12 h 93"/>
                  <a:gd name="T26" fmla="*/ 75 w 87"/>
                  <a:gd name="T27" fmla="*/ 81 h 93"/>
                  <a:gd name="T28" fmla="*/ 23 w 87"/>
                  <a:gd name="T29" fmla="*/ 41 h 93"/>
                  <a:gd name="T30" fmla="*/ 64 w 87"/>
                  <a:gd name="T31" fmla="*/ 41 h 93"/>
                  <a:gd name="T32" fmla="*/ 64 w 87"/>
                  <a:gd name="T33" fmla="*/ 46 h 93"/>
                  <a:gd name="T34" fmla="*/ 23 w 87"/>
                  <a:gd name="T35" fmla="*/ 46 h 93"/>
                  <a:gd name="T36" fmla="*/ 23 w 87"/>
                  <a:gd name="T37" fmla="*/ 41 h 93"/>
                  <a:gd name="T38" fmla="*/ 23 w 87"/>
                  <a:gd name="T39" fmla="*/ 52 h 93"/>
                  <a:gd name="T40" fmla="*/ 64 w 87"/>
                  <a:gd name="T41" fmla="*/ 52 h 93"/>
                  <a:gd name="T42" fmla="*/ 64 w 87"/>
                  <a:gd name="T43" fmla="*/ 58 h 93"/>
                  <a:gd name="T44" fmla="*/ 23 w 87"/>
                  <a:gd name="T45" fmla="*/ 58 h 93"/>
                  <a:gd name="T46" fmla="*/ 23 w 87"/>
                  <a:gd name="T47" fmla="*/ 52 h 93"/>
                  <a:gd name="T48" fmla="*/ 23 w 87"/>
                  <a:gd name="T49" fmla="*/ 64 h 93"/>
                  <a:gd name="T50" fmla="*/ 64 w 87"/>
                  <a:gd name="T51" fmla="*/ 64 h 93"/>
                  <a:gd name="T52" fmla="*/ 64 w 87"/>
                  <a:gd name="T53" fmla="*/ 69 h 93"/>
                  <a:gd name="T54" fmla="*/ 23 w 87"/>
                  <a:gd name="T55" fmla="*/ 69 h 93"/>
                  <a:gd name="T56" fmla="*/ 23 w 87"/>
                  <a:gd name="T57" fmla="*/ 64 h 93"/>
                  <a:gd name="T58" fmla="*/ 23 w 87"/>
                  <a:gd name="T59" fmla="*/ 29 h 93"/>
                  <a:gd name="T60" fmla="*/ 64 w 87"/>
                  <a:gd name="T61" fmla="*/ 29 h 93"/>
                  <a:gd name="T62" fmla="*/ 64 w 87"/>
                  <a:gd name="T63" fmla="*/ 35 h 93"/>
                  <a:gd name="T64" fmla="*/ 23 w 87"/>
                  <a:gd name="T65" fmla="*/ 35 h 93"/>
                  <a:gd name="T66" fmla="*/ 23 w 87"/>
                  <a:gd name="T67" fmla="*/ 29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87" h="93">
                    <a:moveTo>
                      <a:pt x="78" y="0"/>
                    </a:moveTo>
                    <a:cubicBezTo>
                      <a:pt x="9" y="0"/>
                      <a:pt x="9" y="0"/>
                      <a:pt x="9" y="0"/>
                    </a:cubicBezTo>
                    <a:cubicBezTo>
                      <a:pt x="4" y="0"/>
                      <a:pt x="0" y="4"/>
                      <a:pt x="0" y="9"/>
                    </a:cubicBezTo>
                    <a:cubicBezTo>
                      <a:pt x="0" y="84"/>
                      <a:pt x="0" y="84"/>
                      <a:pt x="0" y="84"/>
                    </a:cubicBezTo>
                    <a:cubicBezTo>
                      <a:pt x="0" y="89"/>
                      <a:pt x="4" y="93"/>
                      <a:pt x="9" y="93"/>
                    </a:cubicBezTo>
                    <a:cubicBezTo>
                      <a:pt x="78" y="93"/>
                      <a:pt x="78" y="93"/>
                      <a:pt x="78" y="93"/>
                    </a:cubicBezTo>
                    <a:cubicBezTo>
                      <a:pt x="83" y="93"/>
                      <a:pt x="87" y="89"/>
                      <a:pt x="87" y="84"/>
                    </a:cubicBezTo>
                    <a:cubicBezTo>
                      <a:pt x="87" y="9"/>
                      <a:pt x="87" y="9"/>
                      <a:pt x="87" y="9"/>
                    </a:cubicBezTo>
                    <a:cubicBezTo>
                      <a:pt x="87" y="4"/>
                      <a:pt x="83" y="0"/>
                      <a:pt x="78" y="0"/>
                    </a:cubicBezTo>
                    <a:close/>
                    <a:moveTo>
                      <a:pt x="75" y="81"/>
                    </a:moveTo>
                    <a:cubicBezTo>
                      <a:pt x="12" y="81"/>
                      <a:pt x="12" y="81"/>
                      <a:pt x="12" y="81"/>
                    </a:cubicBezTo>
                    <a:cubicBezTo>
                      <a:pt x="12" y="12"/>
                      <a:pt x="12" y="12"/>
                      <a:pt x="12" y="12"/>
                    </a:cubicBezTo>
                    <a:cubicBezTo>
                      <a:pt x="75" y="12"/>
                      <a:pt x="75" y="12"/>
                      <a:pt x="75" y="12"/>
                    </a:cubicBezTo>
                    <a:lnTo>
                      <a:pt x="75" y="81"/>
                    </a:lnTo>
                    <a:close/>
                    <a:moveTo>
                      <a:pt x="23" y="41"/>
                    </a:moveTo>
                    <a:cubicBezTo>
                      <a:pt x="64" y="41"/>
                      <a:pt x="64" y="41"/>
                      <a:pt x="64" y="41"/>
                    </a:cubicBezTo>
                    <a:cubicBezTo>
                      <a:pt x="64" y="46"/>
                      <a:pt x="64" y="46"/>
                      <a:pt x="64" y="46"/>
                    </a:cubicBezTo>
                    <a:cubicBezTo>
                      <a:pt x="23" y="46"/>
                      <a:pt x="23" y="46"/>
                      <a:pt x="23" y="46"/>
                    </a:cubicBezTo>
                    <a:lnTo>
                      <a:pt x="23" y="41"/>
                    </a:lnTo>
                    <a:close/>
                    <a:moveTo>
                      <a:pt x="23" y="52"/>
                    </a:moveTo>
                    <a:cubicBezTo>
                      <a:pt x="64" y="52"/>
                      <a:pt x="64" y="52"/>
                      <a:pt x="64" y="52"/>
                    </a:cubicBezTo>
                    <a:cubicBezTo>
                      <a:pt x="64" y="58"/>
                      <a:pt x="64" y="58"/>
                      <a:pt x="64" y="58"/>
                    </a:cubicBezTo>
                    <a:cubicBezTo>
                      <a:pt x="23" y="58"/>
                      <a:pt x="23" y="58"/>
                      <a:pt x="23" y="58"/>
                    </a:cubicBezTo>
                    <a:lnTo>
                      <a:pt x="23" y="52"/>
                    </a:lnTo>
                    <a:close/>
                    <a:moveTo>
                      <a:pt x="23" y="64"/>
                    </a:moveTo>
                    <a:cubicBezTo>
                      <a:pt x="64" y="64"/>
                      <a:pt x="64" y="64"/>
                      <a:pt x="64" y="64"/>
                    </a:cubicBezTo>
                    <a:cubicBezTo>
                      <a:pt x="64" y="69"/>
                      <a:pt x="64" y="69"/>
                      <a:pt x="64" y="69"/>
                    </a:cubicBezTo>
                    <a:cubicBezTo>
                      <a:pt x="23" y="69"/>
                      <a:pt x="23" y="69"/>
                      <a:pt x="23" y="69"/>
                    </a:cubicBezTo>
                    <a:lnTo>
                      <a:pt x="23" y="64"/>
                    </a:lnTo>
                    <a:close/>
                    <a:moveTo>
                      <a:pt x="23" y="29"/>
                    </a:moveTo>
                    <a:cubicBezTo>
                      <a:pt x="64" y="29"/>
                      <a:pt x="64" y="29"/>
                      <a:pt x="64" y="29"/>
                    </a:cubicBezTo>
                    <a:cubicBezTo>
                      <a:pt x="64" y="35"/>
                      <a:pt x="64" y="35"/>
                      <a:pt x="64" y="35"/>
                    </a:cubicBezTo>
                    <a:cubicBezTo>
                      <a:pt x="23" y="35"/>
                      <a:pt x="23" y="35"/>
                      <a:pt x="23" y="35"/>
                    </a:cubicBezTo>
                    <a:lnTo>
                      <a:pt x="23" y="2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61" name="ï$ľîḓe">
                <a:extLst>
                  <a:ext uri="{FF2B5EF4-FFF2-40B4-BE49-F238E27FC236}">
                    <a16:creationId xmlns:a16="http://schemas.microsoft.com/office/drawing/2014/main" id="{BD9318F0-D007-455A-8C09-E1C019AD5E1F}"/>
                  </a:ext>
                </a:extLst>
              </p:cNvPr>
              <p:cNvSpPr/>
              <p:nvPr/>
            </p:nvSpPr>
            <p:spPr bwMode="auto">
              <a:xfrm>
                <a:off x="11031853" y="3084377"/>
                <a:ext cx="262282" cy="197690"/>
              </a:xfrm>
              <a:custGeom>
                <a:avLst/>
                <a:gdLst>
                  <a:gd name="T0" fmla="*/ 0 w 134"/>
                  <a:gd name="T1" fmla="*/ 0 h 101"/>
                  <a:gd name="T2" fmla="*/ 0 w 134"/>
                  <a:gd name="T3" fmla="*/ 101 h 101"/>
                  <a:gd name="T4" fmla="*/ 134 w 134"/>
                  <a:gd name="T5" fmla="*/ 101 h 101"/>
                  <a:gd name="T6" fmla="*/ 134 w 134"/>
                  <a:gd name="T7" fmla="*/ 0 h 101"/>
                  <a:gd name="T8" fmla="*/ 0 w 134"/>
                  <a:gd name="T9" fmla="*/ 0 h 101"/>
                  <a:gd name="T10" fmla="*/ 25 w 134"/>
                  <a:gd name="T11" fmla="*/ 93 h 101"/>
                  <a:gd name="T12" fmla="*/ 8 w 134"/>
                  <a:gd name="T13" fmla="*/ 93 h 101"/>
                  <a:gd name="T14" fmla="*/ 8 w 134"/>
                  <a:gd name="T15" fmla="*/ 77 h 101"/>
                  <a:gd name="T16" fmla="*/ 25 w 134"/>
                  <a:gd name="T17" fmla="*/ 77 h 101"/>
                  <a:gd name="T18" fmla="*/ 25 w 134"/>
                  <a:gd name="T19" fmla="*/ 93 h 101"/>
                  <a:gd name="T20" fmla="*/ 25 w 134"/>
                  <a:gd name="T21" fmla="*/ 59 h 101"/>
                  <a:gd name="T22" fmla="*/ 8 w 134"/>
                  <a:gd name="T23" fmla="*/ 59 h 101"/>
                  <a:gd name="T24" fmla="*/ 8 w 134"/>
                  <a:gd name="T25" fmla="*/ 43 h 101"/>
                  <a:gd name="T26" fmla="*/ 25 w 134"/>
                  <a:gd name="T27" fmla="*/ 43 h 101"/>
                  <a:gd name="T28" fmla="*/ 25 w 134"/>
                  <a:gd name="T29" fmla="*/ 59 h 101"/>
                  <a:gd name="T30" fmla="*/ 25 w 134"/>
                  <a:gd name="T31" fmla="*/ 26 h 101"/>
                  <a:gd name="T32" fmla="*/ 8 w 134"/>
                  <a:gd name="T33" fmla="*/ 26 h 101"/>
                  <a:gd name="T34" fmla="*/ 8 w 134"/>
                  <a:gd name="T35" fmla="*/ 8 h 101"/>
                  <a:gd name="T36" fmla="*/ 25 w 134"/>
                  <a:gd name="T37" fmla="*/ 8 h 101"/>
                  <a:gd name="T38" fmla="*/ 25 w 134"/>
                  <a:gd name="T39" fmla="*/ 26 h 101"/>
                  <a:gd name="T40" fmla="*/ 102 w 134"/>
                  <a:gd name="T41" fmla="*/ 93 h 101"/>
                  <a:gd name="T42" fmla="*/ 35 w 134"/>
                  <a:gd name="T43" fmla="*/ 93 h 101"/>
                  <a:gd name="T44" fmla="*/ 35 w 134"/>
                  <a:gd name="T45" fmla="*/ 8 h 101"/>
                  <a:gd name="T46" fmla="*/ 102 w 134"/>
                  <a:gd name="T47" fmla="*/ 8 h 101"/>
                  <a:gd name="T48" fmla="*/ 102 w 134"/>
                  <a:gd name="T49" fmla="*/ 93 h 101"/>
                  <a:gd name="T50" fmla="*/ 126 w 134"/>
                  <a:gd name="T51" fmla="*/ 93 h 101"/>
                  <a:gd name="T52" fmla="*/ 110 w 134"/>
                  <a:gd name="T53" fmla="*/ 93 h 101"/>
                  <a:gd name="T54" fmla="*/ 110 w 134"/>
                  <a:gd name="T55" fmla="*/ 77 h 101"/>
                  <a:gd name="T56" fmla="*/ 126 w 134"/>
                  <a:gd name="T57" fmla="*/ 77 h 101"/>
                  <a:gd name="T58" fmla="*/ 126 w 134"/>
                  <a:gd name="T59" fmla="*/ 93 h 101"/>
                  <a:gd name="T60" fmla="*/ 126 w 134"/>
                  <a:gd name="T61" fmla="*/ 59 h 101"/>
                  <a:gd name="T62" fmla="*/ 110 w 134"/>
                  <a:gd name="T63" fmla="*/ 59 h 101"/>
                  <a:gd name="T64" fmla="*/ 110 w 134"/>
                  <a:gd name="T65" fmla="*/ 43 h 101"/>
                  <a:gd name="T66" fmla="*/ 126 w 134"/>
                  <a:gd name="T67" fmla="*/ 43 h 101"/>
                  <a:gd name="T68" fmla="*/ 126 w 134"/>
                  <a:gd name="T69" fmla="*/ 59 h 101"/>
                  <a:gd name="T70" fmla="*/ 126 w 134"/>
                  <a:gd name="T71" fmla="*/ 26 h 101"/>
                  <a:gd name="T72" fmla="*/ 110 w 134"/>
                  <a:gd name="T73" fmla="*/ 26 h 101"/>
                  <a:gd name="T74" fmla="*/ 110 w 134"/>
                  <a:gd name="T75" fmla="*/ 8 h 101"/>
                  <a:gd name="T76" fmla="*/ 126 w 134"/>
                  <a:gd name="T77" fmla="*/ 8 h 101"/>
                  <a:gd name="T78" fmla="*/ 126 w 134"/>
                  <a:gd name="T79" fmla="*/ 26 h 101"/>
                  <a:gd name="T80" fmla="*/ 51 w 134"/>
                  <a:gd name="T81" fmla="*/ 26 h 101"/>
                  <a:gd name="T82" fmla="*/ 51 w 134"/>
                  <a:gd name="T83" fmla="*/ 77 h 101"/>
                  <a:gd name="T84" fmla="*/ 84 w 134"/>
                  <a:gd name="T85" fmla="*/ 51 h 101"/>
                  <a:gd name="T86" fmla="*/ 51 w 134"/>
                  <a:gd name="T87" fmla="*/ 26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34" h="101">
                    <a:moveTo>
                      <a:pt x="0" y="0"/>
                    </a:moveTo>
                    <a:lnTo>
                      <a:pt x="0" y="101"/>
                    </a:lnTo>
                    <a:lnTo>
                      <a:pt x="134" y="101"/>
                    </a:lnTo>
                    <a:lnTo>
                      <a:pt x="134" y="0"/>
                    </a:lnTo>
                    <a:lnTo>
                      <a:pt x="0" y="0"/>
                    </a:lnTo>
                    <a:close/>
                    <a:moveTo>
                      <a:pt x="25" y="93"/>
                    </a:moveTo>
                    <a:lnTo>
                      <a:pt x="8" y="93"/>
                    </a:lnTo>
                    <a:lnTo>
                      <a:pt x="8" y="77"/>
                    </a:lnTo>
                    <a:lnTo>
                      <a:pt x="25" y="77"/>
                    </a:lnTo>
                    <a:lnTo>
                      <a:pt x="25" y="93"/>
                    </a:lnTo>
                    <a:close/>
                    <a:moveTo>
                      <a:pt x="25" y="59"/>
                    </a:moveTo>
                    <a:lnTo>
                      <a:pt x="8" y="59"/>
                    </a:lnTo>
                    <a:lnTo>
                      <a:pt x="8" y="43"/>
                    </a:lnTo>
                    <a:lnTo>
                      <a:pt x="25" y="43"/>
                    </a:lnTo>
                    <a:lnTo>
                      <a:pt x="25" y="59"/>
                    </a:lnTo>
                    <a:close/>
                    <a:moveTo>
                      <a:pt x="25" y="26"/>
                    </a:moveTo>
                    <a:lnTo>
                      <a:pt x="8" y="26"/>
                    </a:lnTo>
                    <a:lnTo>
                      <a:pt x="8" y="8"/>
                    </a:lnTo>
                    <a:lnTo>
                      <a:pt x="25" y="8"/>
                    </a:lnTo>
                    <a:lnTo>
                      <a:pt x="25" y="26"/>
                    </a:lnTo>
                    <a:close/>
                    <a:moveTo>
                      <a:pt x="102" y="93"/>
                    </a:moveTo>
                    <a:lnTo>
                      <a:pt x="35" y="93"/>
                    </a:lnTo>
                    <a:lnTo>
                      <a:pt x="35" y="8"/>
                    </a:lnTo>
                    <a:lnTo>
                      <a:pt x="102" y="8"/>
                    </a:lnTo>
                    <a:lnTo>
                      <a:pt x="102" y="93"/>
                    </a:lnTo>
                    <a:close/>
                    <a:moveTo>
                      <a:pt x="126" y="93"/>
                    </a:moveTo>
                    <a:lnTo>
                      <a:pt x="110" y="93"/>
                    </a:lnTo>
                    <a:lnTo>
                      <a:pt x="110" y="77"/>
                    </a:lnTo>
                    <a:lnTo>
                      <a:pt x="126" y="77"/>
                    </a:lnTo>
                    <a:lnTo>
                      <a:pt x="126" y="93"/>
                    </a:lnTo>
                    <a:close/>
                    <a:moveTo>
                      <a:pt x="126" y="59"/>
                    </a:moveTo>
                    <a:lnTo>
                      <a:pt x="110" y="59"/>
                    </a:lnTo>
                    <a:lnTo>
                      <a:pt x="110" y="43"/>
                    </a:lnTo>
                    <a:lnTo>
                      <a:pt x="126" y="43"/>
                    </a:lnTo>
                    <a:lnTo>
                      <a:pt x="126" y="59"/>
                    </a:lnTo>
                    <a:close/>
                    <a:moveTo>
                      <a:pt x="126" y="26"/>
                    </a:moveTo>
                    <a:lnTo>
                      <a:pt x="110" y="26"/>
                    </a:lnTo>
                    <a:lnTo>
                      <a:pt x="110" y="8"/>
                    </a:lnTo>
                    <a:lnTo>
                      <a:pt x="126" y="8"/>
                    </a:lnTo>
                    <a:lnTo>
                      <a:pt x="126" y="26"/>
                    </a:lnTo>
                    <a:close/>
                    <a:moveTo>
                      <a:pt x="51" y="26"/>
                    </a:moveTo>
                    <a:lnTo>
                      <a:pt x="51" y="77"/>
                    </a:lnTo>
                    <a:lnTo>
                      <a:pt x="84" y="51"/>
                    </a:lnTo>
                    <a:lnTo>
                      <a:pt x="51" y="2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62" name="îşľíḓe">
                <a:extLst>
                  <a:ext uri="{FF2B5EF4-FFF2-40B4-BE49-F238E27FC236}">
                    <a16:creationId xmlns:a16="http://schemas.microsoft.com/office/drawing/2014/main" id="{1EFC002B-C687-4046-B348-A381A5C25CA3}"/>
                  </a:ext>
                </a:extLst>
              </p:cNvPr>
              <p:cNvSpPr/>
              <p:nvPr/>
            </p:nvSpPr>
            <p:spPr bwMode="auto">
              <a:xfrm>
                <a:off x="11333281" y="3027613"/>
                <a:ext cx="156586" cy="146799"/>
              </a:xfrm>
              <a:custGeom>
                <a:avLst/>
                <a:gdLst>
                  <a:gd name="T0" fmla="*/ 80 w 80"/>
                  <a:gd name="T1" fmla="*/ 29 h 75"/>
                  <a:gd name="T2" fmla="*/ 52 w 80"/>
                  <a:gd name="T3" fmla="*/ 24 h 75"/>
                  <a:gd name="T4" fmla="*/ 41 w 80"/>
                  <a:gd name="T5" fmla="*/ 0 h 75"/>
                  <a:gd name="T6" fmla="*/ 28 w 80"/>
                  <a:gd name="T7" fmla="*/ 24 h 75"/>
                  <a:gd name="T8" fmla="*/ 0 w 80"/>
                  <a:gd name="T9" fmla="*/ 29 h 75"/>
                  <a:gd name="T10" fmla="*/ 19 w 80"/>
                  <a:gd name="T11" fmla="*/ 49 h 75"/>
                  <a:gd name="T12" fmla="*/ 15 w 80"/>
                  <a:gd name="T13" fmla="*/ 75 h 75"/>
                  <a:gd name="T14" fmla="*/ 41 w 80"/>
                  <a:gd name="T15" fmla="*/ 62 h 75"/>
                  <a:gd name="T16" fmla="*/ 65 w 80"/>
                  <a:gd name="T17" fmla="*/ 75 h 75"/>
                  <a:gd name="T18" fmla="*/ 60 w 80"/>
                  <a:gd name="T19" fmla="*/ 49 h 75"/>
                  <a:gd name="T20" fmla="*/ 80 w 80"/>
                  <a:gd name="T21" fmla="*/ 29 h 75"/>
                  <a:gd name="T22" fmla="*/ 41 w 80"/>
                  <a:gd name="T23" fmla="*/ 57 h 75"/>
                  <a:gd name="T24" fmla="*/ 23 w 80"/>
                  <a:gd name="T25" fmla="*/ 65 h 75"/>
                  <a:gd name="T26" fmla="*/ 26 w 80"/>
                  <a:gd name="T27" fmla="*/ 45 h 75"/>
                  <a:gd name="T28" fmla="*/ 11 w 80"/>
                  <a:gd name="T29" fmla="*/ 32 h 75"/>
                  <a:gd name="T30" fmla="*/ 31 w 80"/>
                  <a:gd name="T31" fmla="*/ 29 h 75"/>
                  <a:gd name="T32" fmla="*/ 41 w 80"/>
                  <a:gd name="T33" fmla="*/ 11 h 75"/>
                  <a:gd name="T34" fmla="*/ 49 w 80"/>
                  <a:gd name="T35" fmla="*/ 29 h 75"/>
                  <a:gd name="T36" fmla="*/ 68 w 80"/>
                  <a:gd name="T37" fmla="*/ 32 h 75"/>
                  <a:gd name="T38" fmla="*/ 54 w 80"/>
                  <a:gd name="T39" fmla="*/ 45 h 75"/>
                  <a:gd name="T40" fmla="*/ 57 w 80"/>
                  <a:gd name="T41" fmla="*/ 65 h 75"/>
                  <a:gd name="T42" fmla="*/ 41 w 80"/>
                  <a:gd name="T43" fmla="*/ 57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80" h="75">
                    <a:moveTo>
                      <a:pt x="80" y="29"/>
                    </a:moveTo>
                    <a:lnTo>
                      <a:pt x="52" y="24"/>
                    </a:lnTo>
                    <a:lnTo>
                      <a:pt x="41" y="0"/>
                    </a:lnTo>
                    <a:lnTo>
                      <a:pt x="28" y="24"/>
                    </a:lnTo>
                    <a:lnTo>
                      <a:pt x="0" y="29"/>
                    </a:lnTo>
                    <a:lnTo>
                      <a:pt x="19" y="49"/>
                    </a:lnTo>
                    <a:lnTo>
                      <a:pt x="15" y="75"/>
                    </a:lnTo>
                    <a:lnTo>
                      <a:pt x="41" y="62"/>
                    </a:lnTo>
                    <a:lnTo>
                      <a:pt x="65" y="75"/>
                    </a:lnTo>
                    <a:lnTo>
                      <a:pt x="60" y="49"/>
                    </a:lnTo>
                    <a:lnTo>
                      <a:pt x="80" y="29"/>
                    </a:lnTo>
                    <a:close/>
                    <a:moveTo>
                      <a:pt x="41" y="57"/>
                    </a:moveTo>
                    <a:lnTo>
                      <a:pt x="23" y="65"/>
                    </a:lnTo>
                    <a:lnTo>
                      <a:pt x="26" y="45"/>
                    </a:lnTo>
                    <a:lnTo>
                      <a:pt x="11" y="32"/>
                    </a:lnTo>
                    <a:lnTo>
                      <a:pt x="31" y="29"/>
                    </a:lnTo>
                    <a:lnTo>
                      <a:pt x="41" y="11"/>
                    </a:lnTo>
                    <a:lnTo>
                      <a:pt x="49" y="29"/>
                    </a:lnTo>
                    <a:lnTo>
                      <a:pt x="68" y="32"/>
                    </a:lnTo>
                    <a:lnTo>
                      <a:pt x="54" y="45"/>
                    </a:lnTo>
                    <a:lnTo>
                      <a:pt x="57" y="65"/>
                    </a:lnTo>
                    <a:lnTo>
                      <a:pt x="41" y="5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63" name="íŝļîḍé">
                <a:extLst>
                  <a:ext uri="{FF2B5EF4-FFF2-40B4-BE49-F238E27FC236}">
                    <a16:creationId xmlns:a16="http://schemas.microsoft.com/office/drawing/2014/main" id="{522BFE81-BB67-426F-8011-7AD92E7FD417}"/>
                  </a:ext>
                </a:extLst>
              </p:cNvPr>
              <p:cNvSpPr/>
              <p:nvPr/>
            </p:nvSpPr>
            <p:spPr bwMode="auto">
              <a:xfrm>
                <a:off x="10818503" y="1526343"/>
                <a:ext cx="191818" cy="207477"/>
              </a:xfrm>
              <a:custGeom>
                <a:avLst/>
                <a:gdLst>
                  <a:gd name="T0" fmla="*/ 48 w 60"/>
                  <a:gd name="T1" fmla="*/ 11 h 65"/>
                  <a:gd name="T2" fmla="*/ 60 w 60"/>
                  <a:gd name="T3" fmla="*/ 6 h 65"/>
                  <a:gd name="T4" fmla="*/ 60 w 60"/>
                  <a:gd name="T5" fmla="*/ 44 h 65"/>
                  <a:gd name="T6" fmla="*/ 48 w 60"/>
                  <a:gd name="T7" fmla="*/ 48 h 65"/>
                  <a:gd name="T8" fmla="*/ 36 w 60"/>
                  <a:gd name="T9" fmla="*/ 45 h 65"/>
                  <a:gd name="T10" fmla="*/ 24 w 60"/>
                  <a:gd name="T11" fmla="*/ 41 h 65"/>
                  <a:gd name="T12" fmla="*/ 12 w 60"/>
                  <a:gd name="T13" fmla="*/ 46 h 65"/>
                  <a:gd name="T14" fmla="*/ 12 w 60"/>
                  <a:gd name="T15" fmla="*/ 8 h 65"/>
                  <a:gd name="T16" fmla="*/ 24 w 60"/>
                  <a:gd name="T17" fmla="*/ 4 h 65"/>
                  <a:gd name="T18" fmla="*/ 36 w 60"/>
                  <a:gd name="T19" fmla="*/ 7 h 65"/>
                  <a:gd name="T20" fmla="*/ 48 w 60"/>
                  <a:gd name="T21" fmla="*/ 11 h 65"/>
                  <a:gd name="T22" fmla="*/ 4 w 60"/>
                  <a:gd name="T23" fmla="*/ 0 h 65"/>
                  <a:gd name="T24" fmla="*/ 8 w 60"/>
                  <a:gd name="T25" fmla="*/ 4 h 65"/>
                  <a:gd name="T26" fmla="*/ 8 w 60"/>
                  <a:gd name="T27" fmla="*/ 65 h 65"/>
                  <a:gd name="T28" fmla="*/ 0 w 60"/>
                  <a:gd name="T29" fmla="*/ 65 h 65"/>
                  <a:gd name="T30" fmla="*/ 0 w 60"/>
                  <a:gd name="T31" fmla="*/ 4 h 65"/>
                  <a:gd name="T32" fmla="*/ 4 w 60"/>
                  <a:gd name="T33" fmla="*/ 0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60" h="65">
                    <a:moveTo>
                      <a:pt x="48" y="11"/>
                    </a:moveTo>
                    <a:cubicBezTo>
                      <a:pt x="53" y="11"/>
                      <a:pt x="58" y="8"/>
                      <a:pt x="60" y="6"/>
                    </a:cubicBezTo>
                    <a:cubicBezTo>
                      <a:pt x="60" y="44"/>
                      <a:pt x="60" y="44"/>
                      <a:pt x="60" y="44"/>
                    </a:cubicBezTo>
                    <a:cubicBezTo>
                      <a:pt x="58" y="46"/>
                      <a:pt x="53" y="48"/>
                      <a:pt x="48" y="48"/>
                    </a:cubicBezTo>
                    <a:cubicBezTo>
                      <a:pt x="43" y="48"/>
                      <a:pt x="39" y="47"/>
                      <a:pt x="36" y="45"/>
                    </a:cubicBezTo>
                    <a:cubicBezTo>
                      <a:pt x="33" y="43"/>
                      <a:pt x="29" y="41"/>
                      <a:pt x="24" y="41"/>
                    </a:cubicBezTo>
                    <a:cubicBezTo>
                      <a:pt x="19" y="41"/>
                      <a:pt x="15" y="44"/>
                      <a:pt x="12" y="46"/>
                    </a:cubicBezTo>
                    <a:cubicBezTo>
                      <a:pt x="12" y="8"/>
                      <a:pt x="12" y="8"/>
                      <a:pt x="12" y="8"/>
                    </a:cubicBezTo>
                    <a:cubicBezTo>
                      <a:pt x="15" y="6"/>
                      <a:pt x="19" y="4"/>
                      <a:pt x="24" y="4"/>
                    </a:cubicBezTo>
                    <a:cubicBezTo>
                      <a:pt x="29" y="4"/>
                      <a:pt x="33" y="5"/>
                      <a:pt x="36" y="7"/>
                    </a:cubicBezTo>
                    <a:cubicBezTo>
                      <a:pt x="39" y="9"/>
                      <a:pt x="43" y="11"/>
                      <a:pt x="48" y="11"/>
                    </a:cubicBezTo>
                    <a:close/>
                    <a:moveTo>
                      <a:pt x="4" y="0"/>
                    </a:moveTo>
                    <a:cubicBezTo>
                      <a:pt x="6" y="0"/>
                      <a:pt x="8" y="1"/>
                      <a:pt x="8" y="4"/>
                    </a:cubicBezTo>
                    <a:cubicBezTo>
                      <a:pt x="8" y="65"/>
                      <a:pt x="8" y="65"/>
                      <a:pt x="8" y="65"/>
                    </a:cubicBezTo>
                    <a:cubicBezTo>
                      <a:pt x="0" y="65"/>
                      <a:pt x="0" y="65"/>
                      <a:pt x="0" y="65"/>
                    </a:cubicBezTo>
                    <a:cubicBezTo>
                      <a:pt x="0" y="4"/>
                      <a:pt x="0" y="4"/>
                      <a:pt x="0" y="4"/>
                    </a:cubicBezTo>
                    <a:cubicBezTo>
                      <a:pt x="0" y="1"/>
                      <a:pt x="1" y="0"/>
                      <a:pt x="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64" name="is1íďe">
                <a:extLst>
                  <a:ext uri="{FF2B5EF4-FFF2-40B4-BE49-F238E27FC236}">
                    <a16:creationId xmlns:a16="http://schemas.microsoft.com/office/drawing/2014/main" id="{529AA37C-F81A-431C-B365-C98E6DE3FE2B}"/>
                  </a:ext>
                </a:extLst>
              </p:cNvPr>
              <p:cNvSpPr/>
              <p:nvPr/>
            </p:nvSpPr>
            <p:spPr bwMode="auto">
              <a:xfrm>
                <a:off x="10575795" y="1424562"/>
                <a:ext cx="203562" cy="207477"/>
              </a:xfrm>
              <a:custGeom>
                <a:avLst/>
                <a:gdLst>
                  <a:gd name="T0" fmla="*/ 54 w 64"/>
                  <a:gd name="T1" fmla="*/ 0 h 65"/>
                  <a:gd name="T2" fmla="*/ 44 w 64"/>
                  <a:gd name="T3" fmla="*/ 11 h 65"/>
                  <a:gd name="T4" fmla="*/ 44 w 64"/>
                  <a:gd name="T5" fmla="*/ 41 h 65"/>
                  <a:gd name="T6" fmla="*/ 52 w 64"/>
                  <a:gd name="T7" fmla="*/ 41 h 65"/>
                  <a:gd name="T8" fmla="*/ 52 w 64"/>
                  <a:gd name="T9" fmla="*/ 65 h 65"/>
                  <a:gd name="T10" fmla="*/ 64 w 64"/>
                  <a:gd name="T11" fmla="*/ 65 h 65"/>
                  <a:gd name="T12" fmla="*/ 64 w 64"/>
                  <a:gd name="T13" fmla="*/ 11 h 65"/>
                  <a:gd name="T14" fmla="*/ 54 w 64"/>
                  <a:gd name="T15" fmla="*/ 0 h 65"/>
                  <a:gd name="T16" fmla="*/ 26 w 64"/>
                  <a:gd name="T17" fmla="*/ 0 h 65"/>
                  <a:gd name="T18" fmla="*/ 24 w 64"/>
                  <a:gd name="T19" fmla="*/ 2 h 65"/>
                  <a:gd name="T20" fmla="*/ 24 w 64"/>
                  <a:gd name="T21" fmla="*/ 17 h 65"/>
                  <a:gd name="T22" fmla="*/ 22 w 64"/>
                  <a:gd name="T23" fmla="*/ 18 h 65"/>
                  <a:gd name="T24" fmla="*/ 20 w 64"/>
                  <a:gd name="T25" fmla="*/ 17 h 65"/>
                  <a:gd name="T26" fmla="*/ 20 w 64"/>
                  <a:gd name="T27" fmla="*/ 2 h 65"/>
                  <a:gd name="T28" fmla="*/ 18 w 64"/>
                  <a:gd name="T29" fmla="*/ 0 h 65"/>
                  <a:gd name="T30" fmla="*/ 16 w 64"/>
                  <a:gd name="T31" fmla="*/ 2 h 65"/>
                  <a:gd name="T32" fmla="*/ 16 w 64"/>
                  <a:gd name="T33" fmla="*/ 17 h 65"/>
                  <a:gd name="T34" fmla="*/ 14 w 64"/>
                  <a:gd name="T35" fmla="*/ 18 h 65"/>
                  <a:gd name="T36" fmla="*/ 12 w 64"/>
                  <a:gd name="T37" fmla="*/ 17 h 65"/>
                  <a:gd name="T38" fmla="*/ 12 w 64"/>
                  <a:gd name="T39" fmla="*/ 2 h 65"/>
                  <a:gd name="T40" fmla="*/ 10 w 64"/>
                  <a:gd name="T41" fmla="*/ 0 h 65"/>
                  <a:gd name="T42" fmla="*/ 8 w 64"/>
                  <a:gd name="T43" fmla="*/ 2 h 65"/>
                  <a:gd name="T44" fmla="*/ 8 w 64"/>
                  <a:gd name="T45" fmla="*/ 17 h 65"/>
                  <a:gd name="T46" fmla="*/ 6 w 64"/>
                  <a:gd name="T47" fmla="*/ 18 h 65"/>
                  <a:gd name="T48" fmla="*/ 4 w 64"/>
                  <a:gd name="T49" fmla="*/ 17 h 65"/>
                  <a:gd name="T50" fmla="*/ 4 w 64"/>
                  <a:gd name="T51" fmla="*/ 2 h 65"/>
                  <a:gd name="T52" fmla="*/ 2 w 64"/>
                  <a:gd name="T53" fmla="*/ 0 h 65"/>
                  <a:gd name="T54" fmla="*/ 0 w 64"/>
                  <a:gd name="T55" fmla="*/ 2 h 65"/>
                  <a:gd name="T56" fmla="*/ 0 w 64"/>
                  <a:gd name="T57" fmla="*/ 17 h 65"/>
                  <a:gd name="T58" fmla="*/ 0 w 64"/>
                  <a:gd name="T59" fmla="*/ 21 h 65"/>
                  <a:gd name="T60" fmla="*/ 3 w 64"/>
                  <a:gd name="T61" fmla="*/ 25 h 65"/>
                  <a:gd name="T62" fmla="*/ 8 w 64"/>
                  <a:gd name="T63" fmla="*/ 33 h 65"/>
                  <a:gd name="T64" fmla="*/ 8 w 64"/>
                  <a:gd name="T65" fmla="*/ 65 h 65"/>
                  <a:gd name="T66" fmla="*/ 20 w 64"/>
                  <a:gd name="T67" fmla="*/ 65 h 65"/>
                  <a:gd name="T68" fmla="*/ 20 w 64"/>
                  <a:gd name="T69" fmla="*/ 33 h 65"/>
                  <a:gd name="T70" fmla="*/ 25 w 64"/>
                  <a:gd name="T71" fmla="*/ 25 h 65"/>
                  <a:gd name="T72" fmla="*/ 28 w 64"/>
                  <a:gd name="T73" fmla="*/ 21 h 65"/>
                  <a:gd name="T74" fmla="*/ 28 w 64"/>
                  <a:gd name="T75" fmla="*/ 17 h 65"/>
                  <a:gd name="T76" fmla="*/ 28 w 64"/>
                  <a:gd name="T77" fmla="*/ 2 h 65"/>
                  <a:gd name="T78" fmla="*/ 26 w 64"/>
                  <a:gd name="T79" fmla="*/ 0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64" h="65">
                    <a:moveTo>
                      <a:pt x="54" y="0"/>
                    </a:moveTo>
                    <a:cubicBezTo>
                      <a:pt x="49" y="0"/>
                      <a:pt x="44" y="5"/>
                      <a:pt x="44" y="11"/>
                    </a:cubicBezTo>
                    <a:cubicBezTo>
                      <a:pt x="44" y="41"/>
                      <a:pt x="44" y="41"/>
                      <a:pt x="44" y="41"/>
                    </a:cubicBezTo>
                    <a:cubicBezTo>
                      <a:pt x="52" y="41"/>
                      <a:pt x="52" y="41"/>
                      <a:pt x="52" y="41"/>
                    </a:cubicBezTo>
                    <a:cubicBezTo>
                      <a:pt x="52" y="65"/>
                      <a:pt x="52" y="65"/>
                      <a:pt x="52" y="65"/>
                    </a:cubicBezTo>
                    <a:cubicBezTo>
                      <a:pt x="64" y="65"/>
                      <a:pt x="64" y="65"/>
                      <a:pt x="64" y="65"/>
                    </a:cubicBezTo>
                    <a:cubicBezTo>
                      <a:pt x="64" y="11"/>
                      <a:pt x="64" y="11"/>
                      <a:pt x="64" y="11"/>
                    </a:cubicBezTo>
                    <a:cubicBezTo>
                      <a:pt x="64" y="5"/>
                      <a:pt x="60" y="0"/>
                      <a:pt x="54" y="0"/>
                    </a:cubicBezTo>
                    <a:close/>
                    <a:moveTo>
                      <a:pt x="26" y="0"/>
                    </a:moveTo>
                    <a:cubicBezTo>
                      <a:pt x="25" y="0"/>
                      <a:pt x="24" y="1"/>
                      <a:pt x="24" y="2"/>
                    </a:cubicBezTo>
                    <a:cubicBezTo>
                      <a:pt x="24" y="17"/>
                      <a:pt x="24" y="17"/>
                      <a:pt x="24" y="17"/>
                    </a:cubicBezTo>
                    <a:cubicBezTo>
                      <a:pt x="24" y="17"/>
                      <a:pt x="23" y="18"/>
                      <a:pt x="22" y="18"/>
                    </a:cubicBezTo>
                    <a:cubicBezTo>
                      <a:pt x="21" y="18"/>
                      <a:pt x="20" y="17"/>
                      <a:pt x="20" y="17"/>
                    </a:cubicBezTo>
                    <a:cubicBezTo>
                      <a:pt x="20" y="2"/>
                      <a:pt x="20" y="2"/>
                      <a:pt x="20" y="2"/>
                    </a:cubicBezTo>
                    <a:cubicBezTo>
                      <a:pt x="20" y="1"/>
                      <a:pt x="19" y="0"/>
                      <a:pt x="18" y="0"/>
                    </a:cubicBezTo>
                    <a:cubicBezTo>
                      <a:pt x="17" y="0"/>
                      <a:pt x="16" y="1"/>
                      <a:pt x="16" y="2"/>
                    </a:cubicBezTo>
                    <a:cubicBezTo>
                      <a:pt x="16" y="17"/>
                      <a:pt x="16" y="17"/>
                      <a:pt x="16" y="17"/>
                    </a:cubicBezTo>
                    <a:cubicBezTo>
                      <a:pt x="16" y="17"/>
                      <a:pt x="15" y="18"/>
                      <a:pt x="14" y="18"/>
                    </a:cubicBezTo>
                    <a:cubicBezTo>
                      <a:pt x="13" y="18"/>
                      <a:pt x="12" y="17"/>
                      <a:pt x="12" y="17"/>
                    </a:cubicBezTo>
                    <a:cubicBezTo>
                      <a:pt x="12" y="2"/>
                      <a:pt x="12" y="2"/>
                      <a:pt x="12" y="2"/>
                    </a:cubicBezTo>
                    <a:cubicBezTo>
                      <a:pt x="12" y="1"/>
                      <a:pt x="11" y="0"/>
                      <a:pt x="10" y="0"/>
                    </a:cubicBezTo>
                    <a:cubicBezTo>
                      <a:pt x="9" y="0"/>
                      <a:pt x="8" y="1"/>
                      <a:pt x="8" y="2"/>
                    </a:cubicBezTo>
                    <a:cubicBezTo>
                      <a:pt x="8" y="17"/>
                      <a:pt x="8" y="17"/>
                      <a:pt x="8" y="17"/>
                    </a:cubicBezTo>
                    <a:cubicBezTo>
                      <a:pt x="8" y="17"/>
                      <a:pt x="7" y="18"/>
                      <a:pt x="6" y="18"/>
                    </a:cubicBezTo>
                    <a:cubicBezTo>
                      <a:pt x="5" y="18"/>
                      <a:pt x="4" y="17"/>
                      <a:pt x="4" y="17"/>
                    </a:cubicBezTo>
                    <a:cubicBezTo>
                      <a:pt x="4" y="2"/>
                      <a:pt x="4" y="2"/>
                      <a:pt x="4" y="2"/>
                    </a:cubicBezTo>
                    <a:cubicBezTo>
                      <a:pt x="4" y="1"/>
                      <a:pt x="3" y="0"/>
                      <a:pt x="2" y="0"/>
                    </a:cubicBezTo>
                    <a:cubicBezTo>
                      <a:pt x="0" y="0"/>
                      <a:pt x="0" y="1"/>
                      <a:pt x="0" y="2"/>
                    </a:cubicBezTo>
                    <a:cubicBezTo>
                      <a:pt x="0" y="17"/>
                      <a:pt x="0" y="17"/>
                      <a:pt x="0" y="17"/>
                    </a:cubicBezTo>
                    <a:cubicBezTo>
                      <a:pt x="0" y="21"/>
                      <a:pt x="0" y="21"/>
                      <a:pt x="0" y="21"/>
                    </a:cubicBezTo>
                    <a:cubicBezTo>
                      <a:pt x="0" y="22"/>
                      <a:pt x="1" y="23"/>
                      <a:pt x="3" y="25"/>
                    </a:cubicBezTo>
                    <a:cubicBezTo>
                      <a:pt x="5" y="26"/>
                      <a:pt x="8" y="28"/>
                      <a:pt x="8" y="33"/>
                    </a:cubicBezTo>
                    <a:cubicBezTo>
                      <a:pt x="8" y="65"/>
                      <a:pt x="8" y="65"/>
                      <a:pt x="8" y="65"/>
                    </a:cubicBezTo>
                    <a:cubicBezTo>
                      <a:pt x="20" y="65"/>
                      <a:pt x="20" y="65"/>
                      <a:pt x="20" y="65"/>
                    </a:cubicBezTo>
                    <a:cubicBezTo>
                      <a:pt x="20" y="33"/>
                      <a:pt x="20" y="33"/>
                      <a:pt x="20" y="33"/>
                    </a:cubicBezTo>
                    <a:cubicBezTo>
                      <a:pt x="20" y="28"/>
                      <a:pt x="22" y="26"/>
                      <a:pt x="25" y="25"/>
                    </a:cubicBezTo>
                    <a:cubicBezTo>
                      <a:pt x="26" y="23"/>
                      <a:pt x="28" y="22"/>
                      <a:pt x="28" y="21"/>
                    </a:cubicBezTo>
                    <a:cubicBezTo>
                      <a:pt x="28" y="17"/>
                      <a:pt x="28" y="17"/>
                      <a:pt x="28" y="17"/>
                    </a:cubicBezTo>
                    <a:cubicBezTo>
                      <a:pt x="28" y="2"/>
                      <a:pt x="28" y="2"/>
                      <a:pt x="28" y="2"/>
                    </a:cubicBezTo>
                    <a:cubicBezTo>
                      <a:pt x="28" y="1"/>
                      <a:pt x="27" y="0"/>
                      <a:pt x="2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65" name="îśḻidê">
                <a:extLst>
                  <a:ext uri="{FF2B5EF4-FFF2-40B4-BE49-F238E27FC236}">
                    <a16:creationId xmlns:a16="http://schemas.microsoft.com/office/drawing/2014/main" id="{05465252-F50F-4F97-8791-E156892844B4}"/>
                  </a:ext>
                </a:extLst>
              </p:cNvPr>
              <p:cNvSpPr/>
              <p:nvPr/>
            </p:nvSpPr>
            <p:spPr bwMode="auto">
              <a:xfrm>
                <a:off x="10977048" y="3327085"/>
                <a:ext cx="236837" cy="266197"/>
              </a:xfrm>
              <a:custGeom>
                <a:avLst/>
                <a:gdLst>
                  <a:gd name="T0" fmla="*/ 58 w 74"/>
                  <a:gd name="T1" fmla="*/ 25 h 83"/>
                  <a:gd name="T2" fmla="*/ 63 w 74"/>
                  <a:gd name="T3" fmla="*/ 22 h 83"/>
                  <a:gd name="T4" fmla="*/ 68 w 74"/>
                  <a:gd name="T5" fmla="*/ 12 h 83"/>
                  <a:gd name="T6" fmla="*/ 65 w 74"/>
                  <a:gd name="T7" fmla="*/ 3 h 83"/>
                  <a:gd name="T8" fmla="*/ 58 w 74"/>
                  <a:gd name="T9" fmla="*/ 0 h 83"/>
                  <a:gd name="T10" fmla="*/ 46 w 74"/>
                  <a:gd name="T11" fmla="*/ 6 h 83"/>
                  <a:gd name="T12" fmla="*/ 36 w 74"/>
                  <a:gd name="T13" fmla="*/ 24 h 83"/>
                  <a:gd name="T14" fmla="*/ 27 w 74"/>
                  <a:gd name="T15" fmla="*/ 6 h 83"/>
                  <a:gd name="T16" fmla="*/ 18 w 74"/>
                  <a:gd name="T17" fmla="*/ 2 h 83"/>
                  <a:gd name="T18" fmla="*/ 11 w 74"/>
                  <a:gd name="T19" fmla="*/ 5 h 83"/>
                  <a:gd name="T20" fmla="*/ 12 w 74"/>
                  <a:gd name="T21" fmla="*/ 21 h 83"/>
                  <a:gd name="T22" fmla="*/ 18 w 74"/>
                  <a:gd name="T23" fmla="*/ 25 h 83"/>
                  <a:gd name="T24" fmla="*/ 0 w 74"/>
                  <a:gd name="T25" fmla="*/ 25 h 83"/>
                  <a:gd name="T26" fmla="*/ 0 w 74"/>
                  <a:gd name="T27" fmla="*/ 47 h 83"/>
                  <a:gd name="T28" fmla="*/ 6 w 74"/>
                  <a:gd name="T29" fmla="*/ 47 h 83"/>
                  <a:gd name="T30" fmla="*/ 6 w 74"/>
                  <a:gd name="T31" fmla="*/ 83 h 83"/>
                  <a:gd name="T32" fmla="*/ 69 w 74"/>
                  <a:gd name="T33" fmla="*/ 83 h 83"/>
                  <a:gd name="T34" fmla="*/ 69 w 74"/>
                  <a:gd name="T35" fmla="*/ 47 h 83"/>
                  <a:gd name="T36" fmla="*/ 74 w 74"/>
                  <a:gd name="T37" fmla="*/ 47 h 83"/>
                  <a:gd name="T38" fmla="*/ 74 w 74"/>
                  <a:gd name="T39" fmla="*/ 25 h 83"/>
                  <a:gd name="T40" fmla="*/ 58 w 74"/>
                  <a:gd name="T41" fmla="*/ 25 h 83"/>
                  <a:gd name="T42" fmla="*/ 50 w 74"/>
                  <a:gd name="T43" fmla="*/ 10 h 83"/>
                  <a:gd name="T44" fmla="*/ 58 w 74"/>
                  <a:gd name="T45" fmla="*/ 6 h 83"/>
                  <a:gd name="T46" fmla="*/ 61 w 74"/>
                  <a:gd name="T47" fmla="*/ 7 h 83"/>
                  <a:gd name="T48" fmla="*/ 59 w 74"/>
                  <a:gd name="T49" fmla="*/ 18 h 83"/>
                  <a:gd name="T50" fmla="*/ 46 w 74"/>
                  <a:gd name="T51" fmla="*/ 25 h 83"/>
                  <a:gd name="T52" fmla="*/ 42 w 74"/>
                  <a:gd name="T53" fmla="*/ 25 h 83"/>
                  <a:gd name="T54" fmla="*/ 50 w 74"/>
                  <a:gd name="T55" fmla="*/ 10 h 83"/>
                  <a:gd name="T56" fmla="*/ 14 w 74"/>
                  <a:gd name="T57" fmla="*/ 12 h 83"/>
                  <a:gd name="T58" fmla="*/ 15 w 74"/>
                  <a:gd name="T59" fmla="*/ 9 h 83"/>
                  <a:gd name="T60" fmla="*/ 18 w 74"/>
                  <a:gd name="T61" fmla="*/ 8 h 83"/>
                  <a:gd name="T62" fmla="*/ 18 w 74"/>
                  <a:gd name="T63" fmla="*/ 8 h 83"/>
                  <a:gd name="T64" fmla="*/ 23 w 74"/>
                  <a:gd name="T65" fmla="*/ 10 h 83"/>
                  <a:gd name="T66" fmla="*/ 30 w 74"/>
                  <a:gd name="T67" fmla="*/ 23 h 83"/>
                  <a:gd name="T68" fmla="*/ 30 w 74"/>
                  <a:gd name="T69" fmla="*/ 24 h 83"/>
                  <a:gd name="T70" fmla="*/ 29 w 74"/>
                  <a:gd name="T71" fmla="*/ 24 h 83"/>
                  <a:gd name="T72" fmla="*/ 17 w 74"/>
                  <a:gd name="T73" fmla="*/ 17 h 83"/>
                  <a:gd name="T74" fmla="*/ 14 w 74"/>
                  <a:gd name="T75" fmla="*/ 12 h 83"/>
                  <a:gd name="T76" fmla="*/ 32 w 74"/>
                  <a:gd name="T77" fmla="*/ 78 h 83"/>
                  <a:gd name="T78" fmla="*/ 11 w 74"/>
                  <a:gd name="T79" fmla="*/ 78 h 83"/>
                  <a:gd name="T80" fmla="*/ 11 w 74"/>
                  <a:gd name="T81" fmla="*/ 44 h 83"/>
                  <a:gd name="T82" fmla="*/ 32 w 74"/>
                  <a:gd name="T83" fmla="*/ 44 h 83"/>
                  <a:gd name="T84" fmla="*/ 32 w 74"/>
                  <a:gd name="T85" fmla="*/ 78 h 83"/>
                  <a:gd name="T86" fmla="*/ 32 w 74"/>
                  <a:gd name="T87" fmla="*/ 41 h 83"/>
                  <a:gd name="T88" fmla="*/ 6 w 74"/>
                  <a:gd name="T89" fmla="*/ 41 h 83"/>
                  <a:gd name="T90" fmla="*/ 6 w 74"/>
                  <a:gd name="T91" fmla="*/ 31 h 83"/>
                  <a:gd name="T92" fmla="*/ 32 w 74"/>
                  <a:gd name="T93" fmla="*/ 31 h 83"/>
                  <a:gd name="T94" fmla="*/ 32 w 74"/>
                  <a:gd name="T95" fmla="*/ 41 h 83"/>
                  <a:gd name="T96" fmla="*/ 63 w 74"/>
                  <a:gd name="T97" fmla="*/ 78 h 83"/>
                  <a:gd name="T98" fmla="*/ 42 w 74"/>
                  <a:gd name="T99" fmla="*/ 78 h 83"/>
                  <a:gd name="T100" fmla="*/ 42 w 74"/>
                  <a:gd name="T101" fmla="*/ 44 h 83"/>
                  <a:gd name="T102" fmla="*/ 63 w 74"/>
                  <a:gd name="T103" fmla="*/ 44 h 83"/>
                  <a:gd name="T104" fmla="*/ 63 w 74"/>
                  <a:gd name="T105" fmla="*/ 78 h 83"/>
                  <a:gd name="T106" fmla="*/ 69 w 74"/>
                  <a:gd name="T107" fmla="*/ 41 h 83"/>
                  <a:gd name="T108" fmla="*/ 42 w 74"/>
                  <a:gd name="T109" fmla="*/ 41 h 83"/>
                  <a:gd name="T110" fmla="*/ 42 w 74"/>
                  <a:gd name="T111" fmla="*/ 31 h 83"/>
                  <a:gd name="T112" fmla="*/ 69 w 74"/>
                  <a:gd name="T113" fmla="*/ 31 h 83"/>
                  <a:gd name="T114" fmla="*/ 69 w 74"/>
                  <a:gd name="T115" fmla="*/ 41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74" h="83">
                    <a:moveTo>
                      <a:pt x="58" y="25"/>
                    </a:moveTo>
                    <a:cubicBezTo>
                      <a:pt x="60" y="24"/>
                      <a:pt x="61" y="23"/>
                      <a:pt x="63" y="22"/>
                    </a:cubicBezTo>
                    <a:cubicBezTo>
                      <a:pt x="65" y="19"/>
                      <a:pt x="67" y="16"/>
                      <a:pt x="68" y="12"/>
                    </a:cubicBezTo>
                    <a:cubicBezTo>
                      <a:pt x="69" y="9"/>
                      <a:pt x="68" y="5"/>
                      <a:pt x="65" y="3"/>
                    </a:cubicBezTo>
                    <a:cubicBezTo>
                      <a:pt x="63" y="1"/>
                      <a:pt x="61" y="0"/>
                      <a:pt x="58" y="0"/>
                    </a:cubicBezTo>
                    <a:cubicBezTo>
                      <a:pt x="54" y="0"/>
                      <a:pt x="50" y="2"/>
                      <a:pt x="46" y="6"/>
                    </a:cubicBezTo>
                    <a:cubicBezTo>
                      <a:pt x="41" y="11"/>
                      <a:pt x="38" y="19"/>
                      <a:pt x="36" y="24"/>
                    </a:cubicBezTo>
                    <a:cubicBezTo>
                      <a:pt x="35" y="19"/>
                      <a:pt x="32" y="11"/>
                      <a:pt x="27" y="6"/>
                    </a:cubicBezTo>
                    <a:cubicBezTo>
                      <a:pt x="25" y="4"/>
                      <a:pt x="21" y="2"/>
                      <a:pt x="18" y="2"/>
                    </a:cubicBezTo>
                    <a:cubicBezTo>
                      <a:pt x="15" y="2"/>
                      <a:pt x="13" y="3"/>
                      <a:pt x="11" y="5"/>
                    </a:cubicBezTo>
                    <a:cubicBezTo>
                      <a:pt x="7" y="9"/>
                      <a:pt x="8" y="16"/>
                      <a:pt x="12" y="21"/>
                    </a:cubicBezTo>
                    <a:cubicBezTo>
                      <a:pt x="14" y="23"/>
                      <a:pt x="16" y="24"/>
                      <a:pt x="18" y="25"/>
                    </a:cubicBezTo>
                    <a:cubicBezTo>
                      <a:pt x="0" y="25"/>
                      <a:pt x="0" y="25"/>
                      <a:pt x="0" y="25"/>
                    </a:cubicBezTo>
                    <a:cubicBezTo>
                      <a:pt x="0" y="47"/>
                      <a:pt x="0" y="47"/>
                      <a:pt x="0" y="47"/>
                    </a:cubicBezTo>
                    <a:cubicBezTo>
                      <a:pt x="6" y="47"/>
                      <a:pt x="6" y="47"/>
                      <a:pt x="6" y="47"/>
                    </a:cubicBezTo>
                    <a:cubicBezTo>
                      <a:pt x="6" y="83"/>
                      <a:pt x="6" y="83"/>
                      <a:pt x="6" y="83"/>
                    </a:cubicBezTo>
                    <a:cubicBezTo>
                      <a:pt x="69" y="83"/>
                      <a:pt x="69" y="83"/>
                      <a:pt x="69" y="83"/>
                    </a:cubicBezTo>
                    <a:cubicBezTo>
                      <a:pt x="69" y="47"/>
                      <a:pt x="69" y="47"/>
                      <a:pt x="69" y="47"/>
                    </a:cubicBezTo>
                    <a:cubicBezTo>
                      <a:pt x="74" y="47"/>
                      <a:pt x="74" y="47"/>
                      <a:pt x="74" y="47"/>
                    </a:cubicBezTo>
                    <a:cubicBezTo>
                      <a:pt x="74" y="25"/>
                      <a:pt x="74" y="25"/>
                      <a:pt x="74" y="25"/>
                    </a:cubicBezTo>
                    <a:lnTo>
                      <a:pt x="58" y="25"/>
                    </a:lnTo>
                    <a:close/>
                    <a:moveTo>
                      <a:pt x="50" y="10"/>
                    </a:moveTo>
                    <a:cubicBezTo>
                      <a:pt x="53" y="7"/>
                      <a:pt x="56" y="6"/>
                      <a:pt x="58" y="6"/>
                    </a:cubicBezTo>
                    <a:cubicBezTo>
                      <a:pt x="59" y="6"/>
                      <a:pt x="60" y="6"/>
                      <a:pt x="61" y="7"/>
                    </a:cubicBezTo>
                    <a:cubicBezTo>
                      <a:pt x="63" y="9"/>
                      <a:pt x="62" y="14"/>
                      <a:pt x="59" y="18"/>
                    </a:cubicBezTo>
                    <a:cubicBezTo>
                      <a:pt x="55" y="21"/>
                      <a:pt x="50" y="24"/>
                      <a:pt x="46" y="25"/>
                    </a:cubicBezTo>
                    <a:cubicBezTo>
                      <a:pt x="42" y="25"/>
                      <a:pt x="42" y="25"/>
                      <a:pt x="42" y="25"/>
                    </a:cubicBezTo>
                    <a:cubicBezTo>
                      <a:pt x="43" y="21"/>
                      <a:pt x="46" y="14"/>
                      <a:pt x="50" y="10"/>
                    </a:cubicBezTo>
                    <a:close/>
                    <a:moveTo>
                      <a:pt x="14" y="12"/>
                    </a:moveTo>
                    <a:cubicBezTo>
                      <a:pt x="14" y="12"/>
                      <a:pt x="14" y="10"/>
                      <a:pt x="15" y="9"/>
                    </a:cubicBezTo>
                    <a:cubicBezTo>
                      <a:pt x="16" y="8"/>
                      <a:pt x="17" y="8"/>
                      <a:pt x="18" y="8"/>
                    </a:cubicBezTo>
                    <a:cubicBezTo>
                      <a:pt x="18" y="8"/>
                      <a:pt x="18" y="8"/>
                      <a:pt x="18" y="8"/>
                    </a:cubicBezTo>
                    <a:cubicBezTo>
                      <a:pt x="20" y="8"/>
                      <a:pt x="22" y="9"/>
                      <a:pt x="23" y="10"/>
                    </a:cubicBezTo>
                    <a:cubicBezTo>
                      <a:pt x="26" y="13"/>
                      <a:pt x="28" y="18"/>
                      <a:pt x="30" y="23"/>
                    </a:cubicBezTo>
                    <a:cubicBezTo>
                      <a:pt x="30" y="23"/>
                      <a:pt x="30" y="24"/>
                      <a:pt x="30" y="24"/>
                    </a:cubicBezTo>
                    <a:cubicBezTo>
                      <a:pt x="30" y="24"/>
                      <a:pt x="29" y="24"/>
                      <a:pt x="29" y="24"/>
                    </a:cubicBezTo>
                    <a:cubicBezTo>
                      <a:pt x="24" y="22"/>
                      <a:pt x="19" y="20"/>
                      <a:pt x="17" y="17"/>
                    </a:cubicBezTo>
                    <a:cubicBezTo>
                      <a:pt x="15" y="16"/>
                      <a:pt x="14" y="14"/>
                      <a:pt x="14" y="12"/>
                    </a:cubicBezTo>
                    <a:close/>
                    <a:moveTo>
                      <a:pt x="32" y="78"/>
                    </a:moveTo>
                    <a:cubicBezTo>
                      <a:pt x="11" y="78"/>
                      <a:pt x="11" y="78"/>
                      <a:pt x="11" y="78"/>
                    </a:cubicBezTo>
                    <a:cubicBezTo>
                      <a:pt x="11" y="44"/>
                      <a:pt x="11" y="44"/>
                      <a:pt x="11" y="44"/>
                    </a:cubicBezTo>
                    <a:cubicBezTo>
                      <a:pt x="32" y="44"/>
                      <a:pt x="32" y="44"/>
                      <a:pt x="32" y="44"/>
                    </a:cubicBezTo>
                    <a:lnTo>
                      <a:pt x="32" y="78"/>
                    </a:lnTo>
                    <a:close/>
                    <a:moveTo>
                      <a:pt x="32" y="41"/>
                    </a:moveTo>
                    <a:cubicBezTo>
                      <a:pt x="6" y="41"/>
                      <a:pt x="6" y="41"/>
                      <a:pt x="6" y="41"/>
                    </a:cubicBezTo>
                    <a:cubicBezTo>
                      <a:pt x="6" y="31"/>
                      <a:pt x="6" y="31"/>
                      <a:pt x="6" y="31"/>
                    </a:cubicBezTo>
                    <a:cubicBezTo>
                      <a:pt x="32" y="31"/>
                      <a:pt x="32" y="31"/>
                      <a:pt x="32" y="31"/>
                    </a:cubicBezTo>
                    <a:lnTo>
                      <a:pt x="32" y="41"/>
                    </a:lnTo>
                    <a:close/>
                    <a:moveTo>
                      <a:pt x="63" y="78"/>
                    </a:moveTo>
                    <a:cubicBezTo>
                      <a:pt x="42" y="78"/>
                      <a:pt x="42" y="78"/>
                      <a:pt x="42" y="78"/>
                    </a:cubicBezTo>
                    <a:cubicBezTo>
                      <a:pt x="42" y="44"/>
                      <a:pt x="42" y="44"/>
                      <a:pt x="42" y="44"/>
                    </a:cubicBezTo>
                    <a:cubicBezTo>
                      <a:pt x="63" y="44"/>
                      <a:pt x="63" y="44"/>
                      <a:pt x="63" y="44"/>
                    </a:cubicBezTo>
                    <a:lnTo>
                      <a:pt x="63" y="78"/>
                    </a:lnTo>
                    <a:close/>
                    <a:moveTo>
                      <a:pt x="69" y="41"/>
                    </a:moveTo>
                    <a:cubicBezTo>
                      <a:pt x="42" y="41"/>
                      <a:pt x="42" y="41"/>
                      <a:pt x="42" y="41"/>
                    </a:cubicBezTo>
                    <a:cubicBezTo>
                      <a:pt x="42" y="31"/>
                      <a:pt x="42" y="31"/>
                      <a:pt x="42" y="31"/>
                    </a:cubicBezTo>
                    <a:cubicBezTo>
                      <a:pt x="69" y="31"/>
                      <a:pt x="69" y="31"/>
                      <a:pt x="69" y="31"/>
                    </a:cubicBezTo>
                    <a:lnTo>
                      <a:pt x="69" y="4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66" name="ïṩḷîḓè">
                <a:extLst>
                  <a:ext uri="{FF2B5EF4-FFF2-40B4-BE49-F238E27FC236}">
                    <a16:creationId xmlns:a16="http://schemas.microsoft.com/office/drawing/2014/main" id="{15B26D7C-9828-402D-B6F6-35DF507AA747}"/>
                  </a:ext>
                </a:extLst>
              </p:cNvPr>
              <p:cNvSpPr/>
              <p:nvPr/>
            </p:nvSpPr>
            <p:spPr bwMode="auto">
              <a:xfrm>
                <a:off x="10906584" y="4526927"/>
                <a:ext cx="246623" cy="201604"/>
              </a:xfrm>
              <a:custGeom>
                <a:avLst/>
                <a:gdLst>
                  <a:gd name="T0" fmla="*/ 1 w 77"/>
                  <a:gd name="T1" fmla="*/ 42 h 63"/>
                  <a:gd name="T2" fmla="*/ 8 w 77"/>
                  <a:gd name="T3" fmla="*/ 55 h 63"/>
                  <a:gd name="T4" fmla="*/ 21 w 77"/>
                  <a:gd name="T5" fmla="*/ 61 h 63"/>
                  <a:gd name="T6" fmla="*/ 38 w 77"/>
                  <a:gd name="T7" fmla="*/ 63 h 63"/>
                  <a:gd name="T8" fmla="*/ 56 w 77"/>
                  <a:gd name="T9" fmla="*/ 61 h 63"/>
                  <a:gd name="T10" fmla="*/ 69 w 77"/>
                  <a:gd name="T11" fmla="*/ 55 h 63"/>
                  <a:gd name="T12" fmla="*/ 76 w 77"/>
                  <a:gd name="T13" fmla="*/ 42 h 63"/>
                  <a:gd name="T14" fmla="*/ 71 w 77"/>
                  <a:gd name="T15" fmla="*/ 16 h 63"/>
                  <a:gd name="T16" fmla="*/ 72 w 77"/>
                  <a:gd name="T17" fmla="*/ 11 h 63"/>
                  <a:gd name="T18" fmla="*/ 70 w 77"/>
                  <a:gd name="T19" fmla="*/ 0 h 63"/>
                  <a:gd name="T20" fmla="*/ 67 w 77"/>
                  <a:gd name="T21" fmla="*/ 0 h 63"/>
                  <a:gd name="T22" fmla="*/ 60 w 77"/>
                  <a:gd name="T23" fmla="*/ 3 h 63"/>
                  <a:gd name="T24" fmla="*/ 38 w 77"/>
                  <a:gd name="T25" fmla="*/ 5 h 63"/>
                  <a:gd name="T26" fmla="*/ 17 w 77"/>
                  <a:gd name="T27" fmla="*/ 3 h 63"/>
                  <a:gd name="T28" fmla="*/ 9 w 77"/>
                  <a:gd name="T29" fmla="*/ 0 h 63"/>
                  <a:gd name="T30" fmla="*/ 7 w 77"/>
                  <a:gd name="T31" fmla="*/ 0 h 63"/>
                  <a:gd name="T32" fmla="*/ 5 w 77"/>
                  <a:gd name="T33" fmla="*/ 11 h 63"/>
                  <a:gd name="T34" fmla="*/ 6 w 77"/>
                  <a:gd name="T35" fmla="*/ 16 h 63"/>
                  <a:gd name="T36" fmla="*/ 9 w 77"/>
                  <a:gd name="T37" fmla="*/ 42 h 63"/>
                  <a:gd name="T38" fmla="*/ 18 w 77"/>
                  <a:gd name="T39" fmla="*/ 30 h 63"/>
                  <a:gd name="T40" fmla="*/ 27 w 77"/>
                  <a:gd name="T41" fmla="*/ 29 h 63"/>
                  <a:gd name="T42" fmla="*/ 38 w 77"/>
                  <a:gd name="T43" fmla="*/ 30 h 63"/>
                  <a:gd name="T44" fmla="*/ 49 w 77"/>
                  <a:gd name="T45" fmla="*/ 29 h 63"/>
                  <a:gd name="T46" fmla="*/ 59 w 77"/>
                  <a:gd name="T47" fmla="*/ 30 h 63"/>
                  <a:gd name="T48" fmla="*/ 67 w 77"/>
                  <a:gd name="T49" fmla="*/ 42 h 63"/>
                  <a:gd name="T50" fmla="*/ 64 w 77"/>
                  <a:gd name="T51" fmla="*/ 52 h 63"/>
                  <a:gd name="T52" fmla="*/ 56 w 77"/>
                  <a:gd name="T53" fmla="*/ 57 h 63"/>
                  <a:gd name="T54" fmla="*/ 45 w 77"/>
                  <a:gd name="T55" fmla="*/ 58 h 63"/>
                  <a:gd name="T56" fmla="*/ 31 w 77"/>
                  <a:gd name="T57" fmla="*/ 58 h 63"/>
                  <a:gd name="T58" fmla="*/ 20 w 77"/>
                  <a:gd name="T59" fmla="*/ 57 h 63"/>
                  <a:gd name="T60" fmla="*/ 12 w 77"/>
                  <a:gd name="T61" fmla="*/ 52 h 63"/>
                  <a:gd name="T62" fmla="*/ 9 w 77"/>
                  <a:gd name="T63" fmla="*/ 42 h 63"/>
                  <a:gd name="T64" fmla="*/ 53 w 77"/>
                  <a:gd name="T65" fmla="*/ 48 h 63"/>
                  <a:gd name="T66" fmla="*/ 53 w 77"/>
                  <a:gd name="T67" fmla="*/ 34 h 63"/>
                  <a:gd name="T68" fmla="*/ 19 w 77"/>
                  <a:gd name="T69" fmla="*/ 41 h 63"/>
                  <a:gd name="T70" fmla="*/ 29 w 77"/>
                  <a:gd name="T71" fmla="*/ 41 h 63"/>
                  <a:gd name="T72" fmla="*/ 19 w 77"/>
                  <a:gd name="T73" fmla="*/ 41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7" h="63">
                    <a:moveTo>
                      <a:pt x="0" y="33"/>
                    </a:moveTo>
                    <a:cubicBezTo>
                      <a:pt x="0" y="36"/>
                      <a:pt x="0" y="39"/>
                      <a:pt x="1" y="42"/>
                    </a:cubicBezTo>
                    <a:cubicBezTo>
                      <a:pt x="1" y="45"/>
                      <a:pt x="2" y="47"/>
                      <a:pt x="3" y="49"/>
                    </a:cubicBezTo>
                    <a:cubicBezTo>
                      <a:pt x="5" y="51"/>
                      <a:pt x="6" y="53"/>
                      <a:pt x="8" y="55"/>
                    </a:cubicBezTo>
                    <a:cubicBezTo>
                      <a:pt x="10" y="56"/>
                      <a:pt x="12" y="58"/>
                      <a:pt x="14" y="59"/>
                    </a:cubicBezTo>
                    <a:cubicBezTo>
                      <a:pt x="16" y="60"/>
                      <a:pt x="18" y="61"/>
                      <a:pt x="21" y="61"/>
                    </a:cubicBezTo>
                    <a:cubicBezTo>
                      <a:pt x="23" y="62"/>
                      <a:pt x="26" y="62"/>
                      <a:pt x="29" y="63"/>
                    </a:cubicBezTo>
                    <a:cubicBezTo>
                      <a:pt x="32" y="63"/>
                      <a:pt x="35" y="63"/>
                      <a:pt x="38" y="63"/>
                    </a:cubicBezTo>
                    <a:cubicBezTo>
                      <a:pt x="42" y="63"/>
                      <a:pt x="45" y="63"/>
                      <a:pt x="47" y="63"/>
                    </a:cubicBezTo>
                    <a:cubicBezTo>
                      <a:pt x="50" y="62"/>
                      <a:pt x="53" y="62"/>
                      <a:pt x="56" y="61"/>
                    </a:cubicBezTo>
                    <a:cubicBezTo>
                      <a:pt x="58" y="61"/>
                      <a:pt x="61" y="60"/>
                      <a:pt x="63" y="59"/>
                    </a:cubicBezTo>
                    <a:cubicBezTo>
                      <a:pt x="65" y="58"/>
                      <a:pt x="67" y="56"/>
                      <a:pt x="69" y="55"/>
                    </a:cubicBezTo>
                    <a:cubicBezTo>
                      <a:pt x="71" y="53"/>
                      <a:pt x="72" y="51"/>
                      <a:pt x="73" y="49"/>
                    </a:cubicBezTo>
                    <a:cubicBezTo>
                      <a:pt x="74" y="47"/>
                      <a:pt x="75" y="45"/>
                      <a:pt x="76" y="42"/>
                    </a:cubicBezTo>
                    <a:cubicBezTo>
                      <a:pt x="77" y="39"/>
                      <a:pt x="77" y="36"/>
                      <a:pt x="77" y="33"/>
                    </a:cubicBezTo>
                    <a:cubicBezTo>
                      <a:pt x="77" y="26"/>
                      <a:pt x="75" y="21"/>
                      <a:pt x="71" y="16"/>
                    </a:cubicBezTo>
                    <a:cubicBezTo>
                      <a:pt x="71" y="16"/>
                      <a:pt x="71" y="15"/>
                      <a:pt x="71" y="14"/>
                    </a:cubicBezTo>
                    <a:cubicBezTo>
                      <a:pt x="71" y="13"/>
                      <a:pt x="72" y="12"/>
                      <a:pt x="72" y="11"/>
                    </a:cubicBezTo>
                    <a:cubicBezTo>
                      <a:pt x="72" y="10"/>
                      <a:pt x="72" y="8"/>
                      <a:pt x="72" y="6"/>
                    </a:cubicBezTo>
                    <a:cubicBezTo>
                      <a:pt x="71" y="4"/>
                      <a:pt x="71" y="2"/>
                      <a:pt x="70" y="0"/>
                    </a:cubicBezTo>
                    <a:cubicBezTo>
                      <a:pt x="69" y="0"/>
                      <a:pt x="69" y="0"/>
                      <a:pt x="69" y="0"/>
                    </a:cubicBezTo>
                    <a:cubicBezTo>
                      <a:pt x="69" y="0"/>
                      <a:pt x="68" y="0"/>
                      <a:pt x="67" y="0"/>
                    </a:cubicBezTo>
                    <a:cubicBezTo>
                      <a:pt x="67" y="0"/>
                      <a:pt x="65" y="1"/>
                      <a:pt x="64" y="1"/>
                    </a:cubicBezTo>
                    <a:cubicBezTo>
                      <a:pt x="63" y="1"/>
                      <a:pt x="61" y="2"/>
                      <a:pt x="60" y="3"/>
                    </a:cubicBezTo>
                    <a:cubicBezTo>
                      <a:pt x="58" y="4"/>
                      <a:pt x="56" y="5"/>
                      <a:pt x="53" y="7"/>
                    </a:cubicBezTo>
                    <a:cubicBezTo>
                      <a:pt x="50" y="6"/>
                      <a:pt x="45" y="5"/>
                      <a:pt x="38" y="5"/>
                    </a:cubicBezTo>
                    <a:cubicBezTo>
                      <a:pt x="32" y="5"/>
                      <a:pt x="27" y="6"/>
                      <a:pt x="23" y="7"/>
                    </a:cubicBezTo>
                    <a:cubicBezTo>
                      <a:pt x="21" y="5"/>
                      <a:pt x="19" y="4"/>
                      <a:pt x="17" y="3"/>
                    </a:cubicBezTo>
                    <a:cubicBezTo>
                      <a:pt x="15" y="2"/>
                      <a:pt x="14" y="1"/>
                      <a:pt x="12" y="1"/>
                    </a:cubicBezTo>
                    <a:cubicBezTo>
                      <a:pt x="11" y="1"/>
                      <a:pt x="10" y="0"/>
                      <a:pt x="9" y="0"/>
                    </a:cubicBezTo>
                    <a:cubicBezTo>
                      <a:pt x="8" y="0"/>
                      <a:pt x="8" y="0"/>
                      <a:pt x="7" y="0"/>
                    </a:cubicBezTo>
                    <a:cubicBezTo>
                      <a:pt x="7" y="0"/>
                      <a:pt x="7" y="0"/>
                      <a:pt x="7" y="0"/>
                    </a:cubicBezTo>
                    <a:cubicBezTo>
                      <a:pt x="6" y="2"/>
                      <a:pt x="5" y="4"/>
                      <a:pt x="5" y="6"/>
                    </a:cubicBezTo>
                    <a:cubicBezTo>
                      <a:pt x="5" y="8"/>
                      <a:pt x="5" y="10"/>
                      <a:pt x="5" y="11"/>
                    </a:cubicBezTo>
                    <a:cubicBezTo>
                      <a:pt x="5" y="12"/>
                      <a:pt x="5" y="13"/>
                      <a:pt x="5" y="14"/>
                    </a:cubicBezTo>
                    <a:cubicBezTo>
                      <a:pt x="6" y="15"/>
                      <a:pt x="6" y="16"/>
                      <a:pt x="6" y="16"/>
                    </a:cubicBezTo>
                    <a:cubicBezTo>
                      <a:pt x="2" y="21"/>
                      <a:pt x="0" y="26"/>
                      <a:pt x="0" y="33"/>
                    </a:cubicBezTo>
                    <a:close/>
                    <a:moveTo>
                      <a:pt x="9" y="42"/>
                    </a:moveTo>
                    <a:cubicBezTo>
                      <a:pt x="9" y="38"/>
                      <a:pt x="11" y="35"/>
                      <a:pt x="14" y="32"/>
                    </a:cubicBezTo>
                    <a:cubicBezTo>
                      <a:pt x="15" y="31"/>
                      <a:pt x="16" y="30"/>
                      <a:pt x="18" y="30"/>
                    </a:cubicBezTo>
                    <a:cubicBezTo>
                      <a:pt x="19" y="30"/>
                      <a:pt x="20" y="29"/>
                      <a:pt x="22" y="29"/>
                    </a:cubicBezTo>
                    <a:cubicBezTo>
                      <a:pt x="24" y="29"/>
                      <a:pt x="25" y="29"/>
                      <a:pt x="27" y="29"/>
                    </a:cubicBezTo>
                    <a:cubicBezTo>
                      <a:pt x="28" y="29"/>
                      <a:pt x="30" y="29"/>
                      <a:pt x="32" y="30"/>
                    </a:cubicBezTo>
                    <a:cubicBezTo>
                      <a:pt x="35" y="30"/>
                      <a:pt x="36" y="30"/>
                      <a:pt x="38" y="30"/>
                    </a:cubicBezTo>
                    <a:cubicBezTo>
                      <a:pt x="40" y="30"/>
                      <a:pt x="42" y="30"/>
                      <a:pt x="44" y="30"/>
                    </a:cubicBezTo>
                    <a:cubicBezTo>
                      <a:pt x="46" y="29"/>
                      <a:pt x="48" y="29"/>
                      <a:pt x="49" y="29"/>
                    </a:cubicBezTo>
                    <a:cubicBezTo>
                      <a:pt x="51" y="29"/>
                      <a:pt x="52" y="29"/>
                      <a:pt x="54" y="29"/>
                    </a:cubicBezTo>
                    <a:cubicBezTo>
                      <a:pt x="56" y="29"/>
                      <a:pt x="57" y="30"/>
                      <a:pt x="59" y="30"/>
                    </a:cubicBezTo>
                    <a:cubicBezTo>
                      <a:pt x="60" y="30"/>
                      <a:pt x="61" y="31"/>
                      <a:pt x="62" y="32"/>
                    </a:cubicBezTo>
                    <a:cubicBezTo>
                      <a:pt x="65" y="35"/>
                      <a:pt x="67" y="38"/>
                      <a:pt x="67" y="42"/>
                    </a:cubicBezTo>
                    <a:cubicBezTo>
                      <a:pt x="67" y="44"/>
                      <a:pt x="67" y="46"/>
                      <a:pt x="66" y="48"/>
                    </a:cubicBezTo>
                    <a:cubicBezTo>
                      <a:pt x="66" y="49"/>
                      <a:pt x="65" y="51"/>
                      <a:pt x="64" y="52"/>
                    </a:cubicBezTo>
                    <a:cubicBezTo>
                      <a:pt x="63" y="53"/>
                      <a:pt x="62" y="54"/>
                      <a:pt x="61" y="55"/>
                    </a:cubicBezTo>
                    <a:cubicBezTo>
                      <a:pt x="59" y="56"/>
                      <a:pt x="58" y="56"/>
                      <a:pt x="56" y="57"/>
                    </a:cubicBezTo>
                    <a:cubicBezTo>
                      <a:pt x="55" y="57"/>
                      <a:pt x="53" y="57"/>
                      <a:pt x="51" y="58"/>
                    </a:cubicBezTo>
                    <a:cubicBezTo>
                      <a:pt x="48" y="58"/>
                      <a:pt x="46" y="58"/>
                      <a:pt x="45" y="58"/>
                    </a:cubicBezTo>
                    <a:cubicBezTo>
                      <a:pt x="43" y="58"/>
                      <a:pt x="41" y="58"/>
                      <a:pt x="38" y="58"/>
                    </a:cubicBezTo>
                    <a:cubicBezTo>
                      <a:pt x="35" y="58"/>
                      <a:pt x="33" y="58"/>
                      <a:pt x="31" y="58"/>
                    </a:cubicBezTo>
                    <a:cubicBezTo>
                      <a:pt x="30" y="58"/>
                      <a:pt x="28" y="58"/>
                      <a:pt x="25" y="58"/>
                    </a:cubicBezTo>
                    <a:cubicBezTo>
                      <a:pt x="23" y="57"/>
                      <a:pt x="21" y="57"/>
                      <a:pt x="20" y="57"/>
                    </a:cubicBezTo>
                    <a:cubicBezTo>
                      <a:pt x="19" y="56"/>
                      <a:pt x="17" y="56"/>
                      <a:pt x="16" y="55"/>
                    </a:cubicBezTo>
                    <a:cubicBezTo>
                      <a:pt x="14" y="54"/>
                      <a:pt x="13" y="53"/>
                      <a:pt x="12" y="52"/>
                    </a:cubicBezTo>
                    <a:cubicBezTo>
                      <a:pt x="11" y="51"/>
                      <a:pt x="11" y="49"/>
                      <a:pt x="10" y="48"/>
                    </a:cubicBezTo>
                    <a:cubicBezTo>
                      <a:pt x="9" y="46"/>
                      <a:pt x="9" y="44"/>
                      <a:pt x="9" y="42"/>
                    </a:cubicBezTo>
                    <a:close/>
                    <a:moveTo>
                      <a:pt x="48" y="41"/>
                    </a:moveTo>
                    <a:cubicBezTo>
                      <a:pt x="48" y="45"/>
                      <a:pt x="50" y="48"/>
                      <a:pt x="53" y="48"/>
                    </a:cubicBezTo>
                    <a:cubicBezTo>
                      <a:pt x="55" y="48"/>
                      <a:pt x="58" y="45"/>
                      <a:pt x="58" y="41"/>
                    </a:cubicBezTo>
                    <a:cubicBezTo>
                      <a:pt x="58" y="37"/>
                      <a:pt x="55" y="34"/>
                      <a:pt x="53" y="34"/>
                    </a:cubicBezTo>
                    <a:cubicBezTo>
                      <a:pt x="50" y="34"/>
                      <a:pt x="48" y="37"/>
                      <a:pt x="48" y="41"/>
                    </a:cubicBezTo>
                    <a:close/>
                    <a:moveTo>
                      <a:pt x="19" y="41"/>
                    </a:moveTo>
                    <a:cubicBezTo>
                      <a:pt x="19" y="45"/>
                      <a:pt x="21" y="48"/>
                      <a:pt x="24" y="48"/>
                    </a:cubicBezTo>
                    <a:cubicBezTo>
                      <a:pt x="27" y="48"/>
                      <a:pt x="29" y="45"/>
                      <a:pt x="29" y="41"/>
                    </a:cubicBezTo>
                    <a:cubicBezTo>
                      <a:pt x="29" y="37"/>
                      <a:pt x="27" y="34"/>
                      <a:pt x="24" y="34"/>
                    </a:cubicBezTo>
                    <a:cubicBezTo>
                      <a:pt x="21" y="34"/>
                      <a:pt x="19" y="37"/>
                      <a:pt x="19" y="4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67" name="išļiḋe">
                <a:extLst>
                  <a:ext uri="{FF2B5EF4-FFF2-40B4-BE49-F238E27FC236}">
                    <a16:creationId xmlns:a16="http://schemas.microsoft.com/office/drawing/2014/main" id="{1BB08BCB-400A-4C8D-93D2-22B6C240E6D7}"/>
                  </a:ext>
                </a:extLst>
              </p:cNvPr>
              <p:cNvSpPr/>
              <p:nvPr/>
            </p:nvSpPr>
            <p:spPr bwMode="auto">
              <a:xfrm>
                <a:off x="10654088" y="1900192"/>
                <a:ext cx="401253" cy="401252"/>
              </a:xfrm>
              <a:custGeom>
                <a:avLst/>
                <a:gdLst>
                  <a:gd name="T0" fmla="*/ 0 w 125"/>
                  <a:gd name="T1" fmla="*/ 63 h 125"/>
                  <a:gd name="T2" fmla="*/ 125 w 125"/>
                  <a:gd name="T3" fmla="*/ 63 h 125"/>
                  <a:gd name="T4" fmla="*/ 98 w 125"/>
                  <a:gd name="T5" fmla="*/ 83 h 125"/>
                  <a:gd name="T6" fmla="*/ 117 w 125"/>
                  <a:gd name="T7" fmla="*/ 67 h 125"/>
                  <a:gd name="T8" fmla="*/ 98 w 125"/>
                  <a:gd name="T9" fmla="*/ 83 h 125"/>
                  <a:gd name="T10" fmla="*/ 25 w 125"/>
                  <a:gd name="T11" fmla="*/ 59 h 125"/>
                  <a:gd name="T12" fmla="*/ 13 w 125"/>
                  <a:gd name="T13" fmla="*/ 42 h 125"/>
                  <a:gd name="T14" fmla="*/ 90 w 125"/>
                  <a:gd name="T15" fmla="*/ 42 h 125"/>
                  <a:gd name="T16" fmla="*/ 67 w 125"/>
                  <a:gd name="T17" fmla="*/ 59 h 125"/>
                  <a:gd name="T18" fmla="*/ 90 w 125"/>
                  <a:gd name="T19" fmla="*/ 42 h 125"/>
                  <a:gd name="T20" fmla="*/ 67 w 125"/>
                  <a:gd name="T21" fmla="*/ 9 h 125"/>
                  <a:gd name="T22" fmla="*/ 82 w 125"/>
                  <a:gd name="T23" fmla="*/ 23 h 125"/>
                  <a:gd name="T24" fmla="*/ 67 w 125"/>
                  <a:gd name="T25" fmla="*/ 34 h 125"/>
                  <a:gd name="T26" fmla="*/ 53 w 125"/>
                  <a:gd name="T27" fmla="*/ 12 h 125"/>
                  <a:gd name="T28" fmla="*/ 59 w 125"/>
                  <a:gd name="T29" fmla="*/ 34 h 125"/>
                  <a:gd name="T30" fmla="*/ 43 w 125"/>
                  <a:gd name="T31" fmla="*/ 23 h 125"/>
                  <a:gd name="T32" fmla="*/ 59 w 125"/>
                  <a:gd name="T33" fmla="*/ 59 h 125"/>
                  <a:gd name="T34" fmla="*/ 36 w 125"/>
                  <a:gd name="T35" fmla="*/ 42 h 125"/>
                  <a:gd name="T36" fmla="*/ 13 w 125"/>
                  <a:gd name="T37" fmla="*/ 83 h 125"/>
                  <a:gd name="T38" fmla="*/ 25 w 125"/>
                  <a:gd name="T39" fmla="*/ 67 h 125"/>
                  <a:gd name="T40" fmla="*/ 13 w 125"/>
                  <a:gd name="T41" fmla="*/ 83 h 125"/>
                  <a:gd name="T42" fmla="*/ 59 w 125"/>
                  <a:gd name="T43" fmla="*/ 67 h 125"/>
                  <a:gd name="T44" fmla="*/ 36 w 125"/>
                  <a:gd name="T45" fmla="*/ 83 h 125"/>
                  <a:gd name="T46" fmla="*/ 59 w 125"/>
                  <a:gd name="T47" fmla="*/ 92 h 125"/>
                  <a:gd name="T48" fmla="*/ 53 w 125"/>
                  <a:gd name="T49" fmla="*/ 113 h 125"/>
                  <a:gd name="T50" fmla="*/ 38 w 125"/>
                  <a:gd name="T51" fmla="*/ 92 h 125"/>
                  <a:gd name="T52" fmla="*/ 82 w 125"/>
                  <a:gd name="T53" fmla="*/ 102 h 125"/>
                  <a:gd name="T54" fmla="*/ 67 w 125"/>
                  <a:gd name="T55" fmla="*/ 116 h 125"/>
                  <a:gd name="T56" fmla="*/ 87 w 125"/>
                  <a:gd name="T57" fmla="*/ 92 h 125"/>
                  <a:gd name="T58" fmla="*/ 67 w 125"/>
                  <a:gd name="T59" fmla="*/ 83 h 125"/>
                  <a:gd name="T60" fmla="*/ 92 w 125"/>
                  <a:gd name="T61" fmla="*/ 67 h 125"/>
                  <a:gd name="T62" fmla="*/ 67 w 125"/>
                  <a:gd name="T63" fmla="*/ 83 h 125"/>
                  <a:gd name="T64" fmla="*/ 98 w 125"/>
                  <a:gd name="T65" fmla="*/ 42 h 125"/>
                  <a:gd name="T66" fmla="*/ 117 w 125"/>
                  <a:gd name="T67" fmla="*/ 59 h 125"/>
                  <a:gd name="T68" fmla="*/ 108 w 125"/>
                  <a:gd name="T69" fmla="*/ 34 h 125"/>
                  <a:gd name="T70" fmla="*/ 86 w 125"/>
                  <a:gd name="T71" fmla="*/ 14 h 125"/>
                  <a:gd name="T72" fmla="*/ 108 w 125"/>
                  <a:gd name="T73" fmla="*/ 34 h 125"/>
                  <a:gd name="T74" fmla="*/ 39 w 125"/>
                  <a:gd name="T75" fmla="*/ 14 h 125"/>
                  <a:gd name="T76" fmla="*/ 17 w 125"/>
                  <a:gd name="T77" fmla="*/ 34 h 125"/>
                  <a:gd name="T78" fmla="*/ 17 w 125"/>
                  <a:gd name="T79" fmla="*/ 92 h 125"/>
                  <a:gd name="T80" fmla="*/ 39 w 125"/>
                  <a:gd name="T81" fmla="*/ 111 h 125"/>
                  <a:gd name="T82" fmla="*/ 17 w 125"/>
                  <a:gd name="T83" fmla="*/ 92 h 125"/>
                  <a:gd name="T84" fmla="*/ 86 w 125"/>
                  <a:gd name="T85" fmla="*/ 111 h 125"/>
                  <a:gd name="T86" fmla="*/ 108 w 125"/>
                  <a:gd name="T87" fmla="*/ 92 h 1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25" h="125">
                    <a:moveTo>
                      <a:pt x="63" y="0"/>
                    </a:moveTo>
                    <a:cubicBezTo>
                      <a:pt x="28" y="0"/>
                      <a:pt x="0" y="28"/>
                      <a:pt x="0" y="63"/>
                    </a:cubicBezTo>
                    <a:cubicBezTo>
                      <a:pt x="0" y="97"/>
                      <a:pt x="28" y="125"/>
                      <a:pt x="63" y="125"/>
                    </a:cubicBezTo>
                    <a:cubicBezTo>
                      <a:pt x="97" y="125"/>
                      <a:pt x="125" y="97"/>
                      <a:pt x="125" y="63"/>
                    </a:cubicBezTo>
                    <a:cubicBezTo>
                      <a:pt x="125" y="28"/>
                      <a:pt x="97" y="0"/>
                      <a:pt x="63" y="0"/>
                    </a:cubicBezTo>
                    <a:close/>
                    <a:moveTo>
                      <a:pt x="98" y="83"/>
                    </a:moveTo>
                    <a:cubicBezTo>
                      <a:pt x="99" y="78"/>
                      <a:pt x="100" y="73"/>
                      <a:pt x="100" y="67"/>
                    </a:cubicBezTo>
                    <a:cubicBezTo>
                      <a:pt x="117" y="67"/>
                      <a:pt x="117" y="67"/>
                      <a:pt x="117" y="67"/>
                    </a:cubicBezTo>
                    <a:cubicBezTo>
                      <a:pt x="116" y="73"/>
                      <a:pt x="115" y="78"/>
                      <a:pt x="113" y="83"/>
                    </a:cubicBezTo>
                    <a:lnTo>
                      <a:pt x="98" y="83"/>
                    </a:lnTo>
                    <a:close/>
                    <a:moveTo>
                      <a:pt x="27" y="42"/>
                    </a:moveTo>
                    <a:cubicBezTo>
                      <a:pt x="26" y="47"/>
                      <a:pt x="26" y="53"/>
                      <a:pt x="25" y="59"/>
                    </a:cubicBezTo>
                    <a:cubicBezTo>
                      <a:pt x="9" y="59"/>
                      <a:pt x="9" y="59"/>
                      <a:pt x="9" y="59"/>
                    </a:cubicBezTo>
                    <a:cubicBezTo>
                      <a:pt x="9" y="53"/>
                      <a:pt x="11" y="47"/>
                      <a:pt x="13" y="42"/>
                    </a:cubicBezTo>
                    <a:lnTo>
                      <a:pt x="27" y="42"/>
                    </a:lnTo>
                    <a:close/>
                    <a:moveTo>
                      <a:pt x="90" y="42"/>
                    </a:moveTo>
                    <a:cubicBezTo>
                      <a:pt x="91" y="47"/>
                      <a:pt x="92" y="53"/>
                      <a:pt x="92" y="59"/>
                    </a:cubicBezTo>
                    <a:cubicBezTo>
                      <a:pt x="67" y="59"/>
                      <a:pt x="67" y="59"/>
                      <a:pt x="67" y="59"/>
                    </a:cubicBezTo>
                    <a:cubicBezTo>
                      <a:pt x="67" y="42"/>
                      <a:pt x="67" y="42"/>
                      <a:pt x="67" y="42"/>
                    </a:cubicBezTo>
                    <a:lnTo>
                      <a:pt x="90" y="42"/>
                    </a:lnTo>
                    <a:close/>
                    <a:moveTo>
                      <a:pt x="67" y="34"/>
                    </a:moveTo>
                    <a:cubicBezTo>
                      <a:pt x="67" y="9"/>
                      <a:pt x="67" y="9"/>
                      <a:pt x="67" y="9"/>
                    </a:cubicBezTo>
                    <a:cubicBezTo>
                      <a:pt x="69" y="10"/>
                      <a:pt x="71" y="11"/>
                      <a:pt x="73" y="12"/>
                    </a:cubicBezTo>
                    <a:cubicBezTo>
                      <a:pt x="76" y="14"/>
                      <a:pt x="79" y="18"/>
                      <a:pt x="82" y="23"/>
                    </a:cubicBezTo>
                    <a:cubicBezTo>
                      <a:pt x="84" y="26"/>
                      <a:pt x="86" y="30"/>
                      <a:pt x="87" y="34"/>
                    </a:cubicBezTo>
                    <a:cubicBezTo>
                      <a:pt x="67" y="34"/>
                      <a:pt x="67" y="34"/>
                      <a:pt x="67" y="34"/>
                    </a:cubicBezTo>
                    <a:close/>
                    <a:moveTo>
                      <a:pt x="43" y="23"/>
                    </a:moveTo>
                    <a:cubicBezTo>
                      <a:pt x="46" y="18"/>
                      <a:pt x="50" y="14"/>
                      <a:pt x="53" y="12"/>
                    </a:cubicBezTo>
                    <a:cubicBezTo>
                      <a:pt x="55" y="11"/>
                      <a:pt x="57" y="10"/>
                      <a:pt x="59" y="9"/>
                    </a:cubicBezTo>
                    <a:cubicBezTo>
                      <a:pt x="59" y="34"/>
                      <a:pt x="59" y="34"/>
                      <a:pt x="59" y="34"/>
                    </a:cubicBezTo>
                    <a:cubicBezTo>
                      <a:pt x="38" y="34"/>
                      <a:pt x="38" y="34"/>
                      <a:pt x="38" y="34"/>
                    </a:cubicBezTo>
                    <a:cubicBezTo>
                      <a:pt x="40" y="30"/>
                      <a:pt x="41" y="26"/>
                      <a:pt x="43" y="23"/>
                    </a:cubicBezTo>
                    <a:close/>
                    <a:moveTo>
                      <a:pt x="59" y="42"/>
                    </a:moveTo>
                    <a:cubicBezTo>
                      <a:pt x="59" y="59"/>
                      <a:pt x="59" y="59"/>
                      <a:pt x="59" y="59"/>
                    </a:cubicBezTo>
                    <a:cubicBezTo>
                      <a:pt x="34" y="59"/>
                      <a:pt x="34" y="59"/>
                      <a:pt x="34" y="59"/>
                    </a:cubicBezTo>
                    <a:cubicBezTo>
                      <a:pt x="34" y="53"/>
                      <a:pt x="35" y="47"/>
                      <a:pt x="36" y="42"/>
                    </a:cubicBezTo>
                    <a:lnTo>
                      <a:pt x="59" y="42"/>
                    </a:lnTo>
                    <a:close/>
                    <a:moveTo>
                      <a:pt x="13" y="83"/>
                    </a:moveTo>
                    <a:cubicBezTo>
                      <a:pt x="11" y="78"/>
                      <a:pt x="9" y="73"/>
                      <a:pt x="9" y="67"/>
                    </a:cubicBezTo>
                    <a:cubicBezTo>
                      <a:pt x="25" y="67"/>
                      <a:pt x="25" y="67"/>
                      <a:pt x="25" y="67"/>
                    </a:cubicBezTo>
                    <a:cubicBezTo>
                      <a:pt x="26" y="73"/>
                      <a:pt x="26" y="78"/>
                      <a:pt x="27" y="83"/>
                    </a:cubicBezTo>
                    <a:lnTo>
                      <a:pt x="13" y="83"/>
                    </a:lnTo>
                    <a:close/>
                    <a:moveTo>
                      <a:pt x="34" y="67"/>
                    </a:moveTo>
                    <a:cubicBezTo>
                      <a:pt x="59" y="67"/>
                      <a:pt x="59" y="67"/>
                      <a:pt x="59" y="67"/>
                    </a:cubicBezTo>
                    <a:cubicBezTo>
                      <a:pt x="59" y="83"/>
                      <a:pt x="59" y="83"/>
                      <a:pt x="59" y="83"/>
                    </a:cubicBezTo>
                    <a:cubicBezTo>
                      <a:pt x="36" y="83"/>
                      <a:pt x="36" y="83"/>
                      <a:pt x="36" y="83"/>
                    </a:cubicBezTo>
                    <a:cubicBezTo>
                      <a:pt x="35" y="78"/>
                      <a:pt x="34" y="73"/>
                      <a:pt x="34" y="67"/>
                    </a:cubicBezTo>
                    <a:close/>
                    <a:moveTo>
                      <a:pt x="59" y="92"/>
                    </a:moveTo>
                    <a:cubicBezTo>
                      <a:pt x="59" y="116"/>
                      <a:pt x="59" y="116"/>
                      <a:pt x="59" y="116"/>
                    </a:cubicBezTo>
                    <a:cubicBezTo>
                      <a:pt x="57" y="116"/>
                      <a:pt x="55" y="115"/>
                      <a:pt x="53" y="113"/>
                    </a:cubicBezTo>
                    <a:cubicBezTo>
                      <a:pt x="50" y="111"/>
                      <a:pt x="46" y="107"/>
                      <a:pt x="43" y="102"/>
                    </a:cubicBezTo>
                    <a:cubicBezTo>
                      <a:pt x="41" y="99"/>
                      <a:pt x="40" y="96"/>
                      <a:pt x="38" y="92"/>
                    </a:cubicBezTo>
                    <a:cubicBezTo>
                      <a:pt x="59" y="92"/>
                      <a:pt x="59" y="92"/>
                      <a:pt x="59" y="92"/>
                    </a:cubicBezTo>
                    <a:close/>
                    <a:moveTo>
                      <a:pt x="82" y="102"/>
                    </a:moveTo>
                    <a:cubicBezTo>
                      <a:pt x="79" y="107"/>
                      <a:pt x="76" y="111"/>
                      <a:pt x="73" y="113"/>
                    </a:cubicBezTo>
                    <a:cubicBezTo>
                      <a:pt x="71" y="115"/>
                      <a:pt x="69" y="116"/>
                      <a:pt x="67" y="116"/>
                    </a:cubicBezTo>
                    <a:cubicBezTo>
                      <a:pt x="67" y="92"/>
                      <a:pt x="67" y="92"/>
                      <a:pt x="67" y="92"/>
                    </a:cubicBezTo>
                    <a:cubicBezTo>
                      <a:pt x="87" y="92"/>
                      <a:pt x="87" y="92"/>
                      <a:pt x="87" y="92"/>
                    </a:cubicBezTo>
                    <a:cubicBezTo>
                      <a:pt x="86" y="96"/>
                      <a:pt x="84" y="99"/>
                      <a:pt x="82" y="102"/>
                    </a:cubicBezTo>
                    <a:close/>
                    <a:moveTo>
                      <a:pt x="67" y="83"/>
                    </a:moveTo>
                    <a:cubicBezTo>
                      <a:pt x="67" y="67"/>
                      <a:pt x="67" y="67"/>
                      <a:pt x="67" y="67"/>
                    </a:cubicBezTo>
                    <a:cubicBezTo>
                      <a:pt x="92" y="67"/>
                      <a:pt x="92" y="67"/>
                      <a:pt x="92" y="67"/>
                    </a:cubicBezTo>
                    <a:cubicBezTo>
                      <a:pt x="92" y="73"/>
                      <a:pt x="91" y="78"/>
                      <a:pt x="90" y="83"/>
                    </a:cubicBezTo>
                    <a:lnTo>
                      <a:pt x="67" y="83"/>
                    </a:lnTo>
                    <a:close/>
                    <a:moveTo>
                      <a:pt x="100" y="59"/>
                    </a:moveTo>
                    <a:cubicBezTo>
                      <a:pt x="100" y="53"/>
                      <a:pt x="99" y="47"/>
                      <a:pt x="98" y="42"/>
                    </a:cubicBezTo>
                    <a:cubicBezTo>
                      <a:pt x="113" y="42"/>
                      <a:pt x="113" y="42"/>
                      <a:pt x="113" y="42"/>
                    </a:cubicBezTo>
                    <a:cubicBezTo>
                      <a:pt x="115" y="47"/>
                      <a:pt x="116" y="53"/>
                      <a:pt x="117" y="59"/>
                    </a:cubicBezTo>
                    <a:lnTo>
                      <a:pt x="100" y="59"/>
                    </a:lnTo>
                    <a:close/>
                    <a:moveTo>
                      <a:pt x="108" y="34"/>
                    </a:moveTo>
                    <a:cubicBezTo>
                      <a:pt x="96" y="34"/>
                      <a:pt x="96" y="34"/>
                      <a:pt x="96" y="34"/>
                    </a:cubicBezTo>
                    <a:cubicBezTo>
                      <a:pt x="93" y="26"/>
                      <a:pt x="90" y="19"/>
                      <a:pt x="86" y="14"/>
                    </a:cubicBezTo>
                    <a:cubicBezTo>
                      <a:pt x="92" y="17"/>
                      <a:pt x="97" y="20"/>
                      <a:pt x="101" y="24"/>
                    </a:cubicBezTo>
                    <a:cubicBezTo>
                      <a:pt x="104" y="27"/>
                      <a:pt x="106" y="30"/>
                      <a:pt x="108" y="34"/>
                    </a:cubicBezTo>
                    <a:close/>
                    <a:moveTo>
                      <a:pt x="25" y="24"/>
                    </a:moveTo>
                    <a:cubicBezTo>
                      <a:pt x="29" y="20"/>
                      <a:pt x="34" y="17"/>
                      <a:pt x="39" y="14"/>
                    </a:cubicBezTo>
                    <a:cubicBezTo>
                      <a:pt x="35" y="19"/>
                      <a:pt x="32" y="26"/>
                      <a:pt x="30" y="34"/>
                    </a:cubicBezTo>
                    <a:cubicBezTo>
                      <a:pt x="17" y="34"/>
                      <a:pt x="17" y="34"/>
                      <a:pt x="17" y="34"/>
                    </a:cubicBezTo>
                    <a:cubicBezTo>
                      <a:pt x="19" y="30"/>
                      <a:pt x="22" y="27"/>
                      <a:pt x="25" y="24"/>
                    </a:cubicBezTo>
                    <a:close/>
                    <a:moveTo>
                      <a:pt x="17" y="92"/>
                    </a:moveTo>
                    <a:cubicBezTo>
                      <a:pt x="30" y="92"/>
                      <a:pt x="30" y="92"/>
                      <a:pt x="30" y="92"/>
                    </a:cubicBezTo>
                    <a:cubicBezTo>
                      <a:pt x="32" y="99"/>
                      <a:pt x="35" y="106"/>
                      <a:pt x="39" y="111"/>
                    </a:cubicBezTo>
                    <a:cubicBezTo>
                      <a:pt x="34" y="109"/>
                      <a:pt x="29" y="105"/>
                      <a:pt x="25" y="101"/>
                    </a:cubicBezTo>
                    <a:cubicBezTo>
                      <a:pt x="22" y="98"/>
                      <a:pt x="19" y="95"/>
                      <a:pt x="17" y="92"/>
                    </a:cubicBezTo>
                    <a:close/>
                    <a:moveTo>
                      <a:pt x="101" y="101"/>
                    </a:moveTo>
                    <a:cubicBezTo>
                      <a:pt x="97" y="105"/>
                      <a:pt x="92" y="109"/>
                      <a:pt x="86" y="111"/>
                    </a:cubicBezTo>
                    <a:cubicBezTo>
                      <a:pt x="90" y="106"/>
                      <a:pt x="93" y="99"/>
                      <a:pt x="96" y="92"/>
                    </a:cubicBezTo>
                    <a:cubicBezTo>
                      <a:pt x="108" y="92"/>
                      <a:pt x="108" y="92"/>
                      <a:pt x="108" y="92"/>
                    </a:cubicBezTo>
                    <a:cubicBezTo>
                      <a:pt x="106" y="95"/>
                      <a:pt x="104" y="98"/>
                      <a:pt x="101" y="10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68" name="íṡļiḋè">
                <a:extLst>
                  <a:ext uri="{FF2B5EF4-FFF2-40B4-BE49-F238E27FC236}">
                    <a16:creationId xmlns:a16="http://schemas.microsoft.com/office/drawing/2014/main" id="{62D8B151-F4BE-48AA-A5C8-B0447074B1CE}"/>
                  </a:ext>
                </a:extLst>
              </p:cNvPr>
              <p:cNvSpPr/>
              <p:nvPr/>
            </p:nvSpPr>
            <p:spPr bwMode="auto">
              <a:xfrm>
                <a:off x="10577753" y="1690759"/>
                <a:ext cx="189861" cy="187904"/>
              </a:xfrm>
              <a:custGeom>
                <a:avLst/>
                <a:gdLst>
                  <a:gd name="T0" fmla="*/ 49 w 59"/>
                  <a:gd name="T1" fmla="*/ 0 h 59"/>
                  <a:gd name="T2" fmla="*/ 9 w 59"/>
                  <a:gd name="T3" fmla="*/ 0 h 59"/>
                  <a:gd name="T4" fmla="*/ 0 w 59"/>
                  <a:gd name="T5" fmla="*/ 10 h 59"/>
                  <a:gd name="T6" fmla="*/ 0 w 59"/>
                  <a:gd name="T7" fmla="*/ 49 h 59"/>
                  <a:gd name="T8" fmla="*/ 9 w 59"/>
                  <a:gd name="T9" fmla="*/ 59 h 59"/>
                  <a:gd name="T10" fmla="*/ 49 w 59"/>
                  <a:gd name="T11" fmla="*/ 59 h 59"/>
                  <a:gd name="T12" fmla="*/ 59 w 59"/>
                  <a:gd name="T13" fmla="*/ 49 h 59"/>
                  <a:gd name="T14" fmla="*/ 59 w 59"/>
                  <a:gd name="T15" fmla="*/ 10 h 59"/>
                  <a:gd name="T16" fmla="*/ 49 w 59"/>
                  <a:gd name="T17" fmla="*/ 0 h 59"/>
                  <a:gd name="T18" fmla="*/ 40 w 59"/>
                  <a:gd name="T19" fmla="*/ 2 h 59"/>
                  <a:gd name="T20" fmla="*/ 40 w 59"/>
                  <a:gd name="T21" fmla="*/ 11 h 59"/>
                  <a:gd name="T22" fmla="*/ 31 w 59"/>
                  <a:gd name="T23" fmla="*/ 11 h 59"/>
                  <a:gd name="T24" fmla="*/ 31 w 59"/>
                  <a:gd name="T25" fmla="*/ 2 h 59"/>
                  <a:gd name="T26" fmla="*/ 40 w 59"/>
                  <a:gd name="T27" fmla="*/ 2 h 59"/>
                  <a:gd name="T28" fmla="*/ 27 w 59"/>
                  <a:gd name="T29" fmla="*/ 2 h 59"/>
                  <a:gd name="T30" fmla="*/ 27 w 59"/>
                  <a:gd name="T31" fmla="*/ 11 h 59"/>
                  <a:gd name="T32" fmla="*/ 18 w 59"/>
                  <a:gd name="T33" fmla="*/ 11 h 59"/>
                  <a:gd name="T34" fmla="*/ 18 w 59"/>
                  <a:gd name="T35" fmla="*/ 2 h 59"/>
                  <a:gd name="T36" fmla="*/ 27 w 59"/>
                  <a:gd name="T37" fmla="*/ 2 h 59"/>
                  <a:gd name="T38" fmla="*/ 1 w 59"/>
                  <a:gd name="T39" fmla="*/ 11 h 59"/>
                  <a:gd name="T40" fmla="*/ 1 w 59"/>
                  <a:gd name="T41" fmla="*/ 10 h 59"/>
                  <a:gd name="T42" fmla="*/ 9 w 59"/>
                  <a:gd name="T43" fmla="*/ 2 h 59"/>
                  <a:gd name="T44" fmla="*/ 14 w 59"/>
                  <a:gd name="T45" fmla="*/ 2 h 59"/>
                  <a:gd name="T46" fmla="*/ 14 w 59"/>
                  <a:gd name="T47" fmla="*/ 11 h 59"/>
                  <a:gd name="T48" fmla="*/ 1 w 59"/>
                  <a:gd name="T49" fmla="*/ 11 h 59"/>
                  <a:gd name="T50" fmla="*/ 44 w 59"/>
                  <a:gd name="T51" fmla="*/ 37 h 59"/>
                  <a:gd name="T52" fmla="*/ 33 w 59"/>
                  <a:gd name="T53" fmla="*/ 37 h 59"/>
                  <a:gd name="T54" fmla="*/ 33 w 59"/>
                  <a:gd name="T55" fmla="*/ 48 h 59"/>
                  <a:gd name="T56" fmla="*/ 25 w 59"/>
                  <a:gd name="T57" fmla="*/ 48 h 59"/>
                  <a:gd name="T58" fmla="*/ 25 w 59"/>
                  <a:gd name="T59" fmla="*/ 37 h 59"/>
                  <a:gd name="T60" fmla="*/ 14 w 59"/>
                  <a:gd name="T61" fmla="*/ 37 h 59"/>
                  <a:gd name="T62" fmla="*/ 14 w 59"/>
                  <a:gd name="T63" fmla="*/ 30 h 59"/>
                  <a:gd name="T64" fmla="*/ 25 w 59"/>
                  <a:gd name="T65" fmla="*/ 30 h 59"/>
                  <a:gd name="T66" fmla="*/ 25 w 59"/>
                  <a:gd name="T67" fmla="*/ 18 h 59"/>
                  <a:gd name="T68" fmla="*/ 33 w 59"/>
                  <a:gd name="T69" fmla="*/ 18 h 59"/>
                  <a:gd name="T70" fmla="*/ 33 w 59"/>
                  <a:gd name="T71" fmla="*/ 30 h 59"/>
                  <a:gd name="T72" fmla="*/ 44 w 59"/>
                  <a:gd name="T73" fmla="*/ 30 h 59"/>
                  <a:gd name="T74" fmla="*/ 44 w 59"/>
                  <a:gd name="T75" fmla="*/ 37 h 59"/>
                  <a:gd name="T76" fmla="*/ 57 w 59"/>
                  <a:gd name="T77" fmla="*/ 11 h 59"/>
                  <a:gd name="T78" fmla="*/ 44 w 59"/>
                  <a:gd name="T79" fmla="*/ 11 h 59"/>
                  <a:gd name="T80" fmla="*/ 44 w 59"/>
                  <a:gd name="T81" fmla="*/ 2 h 59"/>
                  <a:gd name="T82" fmla="*/ 49 w 59"/>
                  <a:gd name="T83" fmla="*/ 2 h 59"/>
                  <a:gd name="T84" fmla="*/ 57 w 59"/>
                  <a:gd name="T85" fmla="*/ 10 h 59"/>
                  <a:gd name="T86" fmla="*/ 57 w 59"/>
                  <a:gd name="T87" fmla="*/ 11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59" h="59">
                    <a:moveTo>
                      <a:pt x="49" y="0"/>
                    </a:moveTo>
                    <a:cubicBezTo>
                      <a:pt x="9" y="0"/>
                      <a:pt x="9" y="0"/>
                      <a:pt x="9" y="0"/>
                    </a:cubicBezTo>
                    <a:cubicBezTo>
                      <a:pt x="4" y="0"/>
                      <a:pt x="0" y="4"/>
                      <a:pt x="0" y="10"/>
                    </a:cubicBezTo>
                    <a:cubicBezTo>
                      <a:pt x="0" y="49"/>
                      <a:pt x="0" y="49"/>
                      <a:pt x="0" y="49"/>
                    </a:cubicBezTo>
                    <a:cubicBezTo>
                      <a:pt x="0" y="55"/>
                      <a:pt x="4" y="59"/>
                      <a:pt x="9" y="59"/>
                    </a:cubicBezTo>
                    <a:cubicBezTo>
                      <a:pt x="49" y="59"/>
                      <a:pt x="49" y="59"/>
                      <a:pt x="49" y="59"/>
                    </a:cubicBezTo>
                    <a:cubicBezTo>
                      <a:pt x="54" y="59"/>
                      <a:pt x="59" y="55"/>
                      <a:pt x="59" y="49"/>
                    </a:cubicBezTo>
                    <a:cubicBezTo>
                      <a:pt x="59" y="10"/>
                      <a:pt x="59" y="10"/>
                      <a:pt x="59" y="10"/>
                    </a:cubicBezTo>
                    <a:cubicBezTo>
                      <a:pt x="59" y="4"/>
                      <a:pt x="54" y="0"/>
                      <a:pt x="49" y="0"/>
                    </a:cubicBezTo>
                    <a:close/>
                    <a:moveTo>
                      <a:pt x="40" y="2"/>
                    </a:moveTo>
                    <a:cubicBezTo>
                      <a:pt x="40" y="11"/>
                      <a:pt x="40" y="11"/>
                      <a:pt x="40" y="11"/>
                    </a:cubicBezTo>
                    <a:cubicBezTo>
                      <a:pt x="31" y="11"/>
                      <a:pt x="31" y="11"/>
                      <a:pt x="31" y="11"/>
                    </a:cubicBezTo>
                    <a:cubicBezTo>
                      <a:pt x="31" y="2"/>
                      <a:pt x="31" y="2"/>
                      <a:pt x="31" y="2"/>
                    </a:cubicBezTo>
                    <a:lnTo>
                      <a:pt x="40" y="2"/>
                    </a:lnTo>
                    <a:close/>
                    <a:moveTo>
                      <a:pt x="27" y="2"/>
                    </a:moveTo>
                    <a:cubicBezTo>
                      <a:pt x="27" y="11"/>
                      <a:pt x="27" y="11"/>
                      <a:pt x="27" y="11"/>
                    </a:cubicBezTo>
                    <a:cubicBezTo>
                      <a:pt x="18" y="11"/>
                      <a:pt x="18" y="11"/>
                      <a:pt x="18" y="11"/>
                    </a:cubicBezTo>
                    <a:cubicBezTo>
                      <a:pt x="18" y="2"/>
                      <a:pt x="18" y="2"/>
                      <a:pt x="18" y="2"/>
                    </a:cubicBezTo>
                    <a:lnTo>
                      <a:pt x="27" y="2"/>
                    </a:lnTo>
                    <a:close/>
                    <a:moveTo>
                      <a:pt x="1" y="11"/>
                    </a:moveTo>
                    <a:cubicBezTo>
                      <a:pt x="1" y="10"/>
                      <a:pt x="1" y="10"/>
                      <a:pt x="1" y="10"/>
                    </a:cubicBezTo>
                    <a:cubicBezTo>
                      <a:pt x="1" y="5"/>
                      <a:pt x="5" y="2"/>
                      <a:pt x="9" y="2"/>
                    </a:cubicBezTo>
                    <a:cubicBezTo>
                      <a:pt x="14" y="2"/>
                      <a:pt x="14" y="2"/>
                      <a:pt x="14" y="2"/>
                    </a:cubicBezTo>
                    <a:cubicBezTo>
                      <a:pt x="14" y="11"/>
                      <a:pt x="14" y="11"/>
                      <a:pt x="14" y="11"/>
                    </a:cubicBezTo>
                    <a:lnTo>
                      <a:pt x="1" y="11"/>
                    </a:lnTo>
                    <a:close/>
                    <a:moveTo>
                      <a:pt x="44" y="37"/>
                    </a:moveTo>
                    <a:cubicBezTo>
                      <a:pt x="33" y="37"/>
                      <a:pt x="33" y="37"/>
                      <a:pt x="33" y="37"/>
                    </a:cubicBezTo>
                    <a:cubicBezTo>
                      <a:pt x="33" y="48"/>
                      <a:pt x="33" y="48"/>
                      <a:pt x="33" y="48"/>
                    </a:cubicBezTo>
                    <a:cubicBezTo>
                      <a:pt x="25" y="48"/>
                      <a:pt x="25" y="48"/>
                      <a:pt x="25" y="48"/>
                    </a:cubicBezTo>
                    <a:cubicBezTo>
                      <a:pt x="25" y="37"/>
                      <a:pt x="25" y="37"/>
                      <a:pt x="25" y="37"/>
                    </a:cubicBezTo>
                    <a:cubicBezTo>
                      <a:pt x="14" y="37"/>
                      <a:pt x="14" y="37"/>
                      <a:pt x="14" y="37"/>
                    </a:cubicBezTo>
                    <a:cubicBezTo>
                      <a:pt x="14" y="30"/>
                      <a:pt x="14" y="30"/>
                      <a:pt x="14" y="30"/>
                    </a:cubicBezTo>
                    <a:cubicBezTo>
                      <a:pt x="25" y="30"/>
                      <a:pt x="25" y="30"/>
                      <a:pt x="25" y="30"/>
                    </a:cubicBezTo>
                    <a:cubicBezTo>
                      <a:pt x="25" y="18"/>
                      <a:pt x="25" y="18"/>
                      <a:pt x="25" y="18"/>
                    </a:cubicBezTo>
                    <a:cubicBezTo>
                      <a:pt x="33" y="18"/>
                      <a:pt x="33" y="18"/>
                      <a:pt x="33" y="18"/>
                    </a:cubicBezTo>
                    <a:cubicBezTo>
                      <a:pt x="33" y="30"/>
                      <a:pt x="33" y="30"/>
                      <a:pt x="33" y="30"/>
                    </a:cubicBezTo>
                    <a:cubicBezTo>
                      <a:pt x="44" y="30"/>
                      <a:pt x="44" y="30"/>
                      <a:pt x="44" y="30"/>
                    </a:cubicBezTo>
                    <a:lnTo>
                      <a:pt x="44" y="37"/>
                    </a:lnTo>
                    <a:close/>
                    <a:moveTo>
                      <a:pt x="57" y="11"/>
                    </a:moveTo>
                    <a:cubicBezTo>
                      <a:pt x="44" y="11"/>
                      <a:pt x="44" y="11"/>
                      <a:pt x="44" y="11"/>
                    </a:cubicBezTo>
                    <a:cubicBezTo>
                      <a:pt x="44" y="2"/>
                      <a:pt x="44" y="2"/>
                      <a:pt x="44" y="2"/>
                    </a:cubicBezTo>
                    <a:cubicBezTo>
                      <a:pt x="49" y="2"/>
                      <a:pt x="49" y="2"/>
                      <a:pt x="49" y="2"/>
                    </a:cubicBezTo>
                    <a:cubicBezTo>
                      <a:pt x="53" y="2"/>
                      <a:pt x="57" y="5"/>
                      <a:pt x="57" y="10"/>
                    </a:cubicBezTo>
                    <a:lnTo>
                      <a:pt x="57" y="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69" name="îṣļïdê">
                <a:extLst>
                  <a:ext uri="{FF2B5EF4-FFF2-40B4-BE49-F238E27FC236}">
                    <a16:creationId xmlns:a16="http://schemas.microsoft.com/office/drawing/2014/main" id="{FAE09285-9136-4104-B627-794ACBC159AC}"/>
                  </a:ext>
                </a:extLst>
              </p:cNvPr>
              <p:cNvSpPr/>
              <p:nvPr/>
            </p:nvSpPr>
            <p:spPr bwMode="auto">
              <a:xfrm>
                <a:off x="10793059" y="1731862"/>
                <a:ext cx="176160" cy="137013"/>
              </a:xfrm>
              <a:custGeom>
                <a:avLst/>
                <a:gdLst>
                  <a:gd name="T0" fmla="*/ 34 w 90"/>
                  <a:gd name="T1" fmla="*/ 70 h 70"/>
                  <a:gd name="T2" fmla="*/ 0 w 90"/>
                  <a:gd name="T3" fmla="*/ 36 h 70"/>
                  <a:gd name="T4" fmla="*/ 18 w 90"/>
                  <a:gd name="T5" fmla="*/ 19 h 70"/>
                  <a:gd name="T6" fmla="*/ 34 w 90"/>
                  <a:gd name="T7" fmla="*/ 36 h 70"/>
                  <a:gd name="T8" fmla="*/ 72 w 90"/>
                  <a:gd name="T9" fmla="*/ 0 h 70"/>
                  <a:gd name="T10" fmla="*/ 90 w 90"/>
                  <a:gd name="T11" fmla="*/ 16 h 70"/>
                  <a:gd name="T12" fmla="*/ 34 w 90"/>
                  <a:gd name="T13" fmla="*/ 70 h 70"/>
                  <a:gd name="T14" fmla="*/ 9 w 90"/>
                  <a:gd name="T15" fmla="*/ 36 h 70"/>
                  <a:gd name="T16" fmla="*/ 34 w 90"/>
                  <a:gd name="T17" fmla="*/ 60 h 70"/>
                  <a:gd name="T18" fmla="*/ 80 w 90"/>
                  <a:gd name="T19" fmla="*/ 16 h 70"/>
                  <a:gd name="T20" fmla="*/ 72 w 90"/>
                  <a:gd name="T21" fmla="*/ 8 h 70"/>
                  <a:gd name="T22" fmla="*/ 34 w 90"/>
                  <a:gd name="T23" fmla="*/ 46 h 70"/>
                  <a:gd name="T24" fmla="*/ 18 w 90"/>
                  <a:gd name="T25" fmla="*/ 28 h 70"/>
                  <a:gd name="T26" fmla="*/ 9 w 90"/>
                  <a:gd name="T27" fmla="*/ 3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90" h="70">
                    <a:moveTo>
                      <a:pt x="34" y="70"/>
                    </a:moveTo>
                    <a:lnTo>
                      <a:pt x="0" y="36"/>
                    </a:lnTo>
                    <a:lnTo>
                      <a:pt x="18" y="19"/>
                    </a:lnTo>
                    <a:lnTo>
                      <a:pt x="34" y="36"/>
                    </a:lnTo>
                    <a:lnTo>
                      <a:pt x="72" y="0"/>
                    </a:lnTo>
                    <a:lnTo>
                      <a:pt x="90" y="16"/>
                    </a:lnTo>
                    <a:lnTo>
                      <a:pt x="34" y="70"/>
                    </a:lnTo>
                    <a:close/>
                    <a:moveTo>
                      <a:pt x="9" y="36"/>
                    </a:moveTo>
                    <a:lnTo>
                      <a:pt x="34" y="60"/>
                    </a:lnTo>
                    <a:lnTo>
                      <a:pt x="80" y="16"/>
                    </a:lnTo>
                    <a:lnTo>
                      <a:pt x="72" y="8"/>
                    </a:lnTo>
                    <a:lnTo>
                      <a:pt x="34" y="46"/>
                    </a:lnTo>
                    <a:lnTo>
                      <a:pt x="18" y="28"/>
                    </a:lnTo>
                    <a:lnTo>
                      <a:pt x="9" y="3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70" name="ïṥľíďè">
                <a:extLst>
                  <a:ext uri="{FF2B5EF4-FFF2-40B4-BE49-F238E27FC236}">
                    <a16:creationId xmlns:a16="http://schemas.microsoft.com/office/drawing/2014/main" id="{79547EEB-3461-4AA4-A213-919EBE7C87D6}"/>
                  </a:ext>
                </a:extLst>
              </p:cNvPr>
              <p:cNvSpPr/>
              <p:nvPr/>
            </p:nvSpPr>
            <p:spPr bwMode="auto">
              <a:xfrm>
                <a:off x="10789144" y="4738319"/>
                <a:ext cx="252496" cy="258367"/>
              </a:xfrm>
              <a:custGeom>
                <a:avLst/>
                <a:gdLst>
                  <a:gd name="T0" fmla="*/ 69 w 79"/>
                  <a:gd name="T1" fmla="*/ 22 h 81"/>
                  <a:gd name="T2" fmla="*/ 22 w 79"/>
                  <a:gd name="T3" fmla="*/ 14 h 81"/>
                  <a:gd name="T4" fmla="*/ 19 w 79"/>
                  <a:gd name="T5" fmla="*/ 3 h 81"/>
                  <a:gd name="T6" fmla="*/ 0 w 79"/>
                  <a:gd name="T7" fmla="*/ 5 h 81"/>
                  <a:gd name="T8" fmla="*/ 12 w 79"/>
                  <a:gd name="T9" fmla="*/ 12 h 81"/>
                  <a:gd name="T10" fmla="*/ 14 w 79"/>
                  <a:gd name="T11" fmla="*/ 54 h 81"/>
                  <a:gd name="T12" fmla="*/ 61 w 79"/>
                  <a:gd name="T13" fmla="*/ 59 h 81"/>
                  <a:gd name="T14" fmla="*/ 76 w 79"/>
                  <a:gd name="T15" fmla="*/ 20 h 81"/>
                  <a:gd name="T16" fmla="*/ 36 w 79"/>
                  <a:gd name="T17" fmla="*/ 32 h 81"/>
                  <a:gd name="T18" fmla="*/ 45 w 79"/>
                  <a:gd name="T19" fmla="*/ 39 h 81"/>
                  <a:gd name="T20" fmla="*/ 44 w 79"/>
                  <a:gd name="T21" fmla="*/ 44 h 81"/>
                  <a:gd name="T22" fmla="*/ 33 w 79"/>
                  <a:gd name="T23" fmla="*/ 47 h 81"/>
                  <a:gd name="T24" fmla="*/ 44 w 79"/>
                  <a:gd name="T25" fmla="*/ 44 h 81"/>
                  <a:gd name="T26" fmla="*/ 38 w 79"/>
                  <a:gd name="T27" fmla="*/ 23 h 81"/>
                  <a:gd name="T28" fmla="*/ 47 w 79"/>
                  <a:gd name="T29" fmla="*/ 29 h 81"/>
                  <a:gd name="T30" fmla="*/ 22 w 79"/>
                  <a:gd name="T31" fmla="*/ 19 h 81"/>
                  <a:gd name="T32" fmla="*/ 32 w 79"/>
                  <a:gd name="T33" fmla="*/ 27 h 81"/>
                  <a:gd name="T34" fmla="*/ 22 w 79"/>
                  <a:gd name="T35" fmla="*/ 19 h 81"/>
                  <a:gd name="T36" fmla="*/ 31 w 79"/>
                  <a:gd name="T37" fmla="*/ 32 h 81"/>
                  <a:gd name="T38" fmla="*/ 21 w 79"/>
                  <a:gd name="T39" fmla="*/ 35 h 81"/>
                  <a:gd name="T40" fmla="*/ 20 w 79"/>
                  <a:gd name="T41" fmla="*/ 40 h 81"/>
                  <a:gd name="T42" fmla="*/ 28 w 79"/>
                  <a:gd name="T43" fmla="*/ 46 h 81"/>
                  <a:gd name="T44" fmla="*/ 20 w 79"/>
                  <a:gd name="T45" fmla="*/ 40 h 81"/>
                  <a:gd name="T46" fmla="*/ 48 w 79"/>
                  <a:gd name="T47" fmla="*/ 50 h 81"/>
                  <a:gd name="T48" fmla="*/ 57 w 79"/>
                  <a:gd name="T49" fmla="*/ 47 h 81"/>
                  <a:gd name="T50" fmla="*/ 59 w 79"/>
                  <a:gd name="T51" fmla="*/ 42 h 81"/>
                  <a:gd name="T52" fmla="*/ 51 w 79"/>
                  <a:gd name="T53" fmla="*/ 35 h 81"/>
                  <a:gd name="T54" fmla="*/ 59 w 79"/>
                  <a:gd name="T55" fmla="*/ 42 h 81"/>
                  <a:gd name="T56" fmla="*/ 52 w 79"/>
                  <a:gd name="T57" fmla="*/ 30 h 81"/>
                  <a:gd name="T58" fmla="*/ 66 w 79"/>
                  <a:gd name="T59" fmla="*/ 28 h 81"/>
                  <a:gd name="T60" fmla="*/ 9 w 79"/>
                  <a:gd name="T61" fmla="*/ 66 h 81"/>
                  <a:gd name="T62" fmla="*/ 24 w 79"/>
                  <a:gd name="T63" fmla="*/ 69 h 81"/>
                  <a:gd name="T64" fmla="*/ 18 w 79"/>
                  <a:gd name="T65" fmla="*/ 60 h 81"/>
                  <a:gd name="T66" fmla="*/ 39 w 79"/>
                  <a:gd name="T67" fmla="*/ 72 h 81"/>
                  <a:gd name="T68" fmla="*/ 54 w 79"/>
                  <a:gd name="T69" fmla="*/ 75 h 81"/>
                  <a:gd name="T70" fmla="*/ 48 w 79"/>
                  <a:gd name="T71" fmla="*/ 66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79" h="81">
                    <a:moveTo>
                      <a:pt x="76" y="20"/>
                    </a:moveTo>
                    <a:cubicBezTo>
                      <a:pt x="73" y="19"/>
                      <a:pt x="70" y="20"/>
                      <a:pt x="69" y="22"/>
                    </a:cubicBezTo>
                    <a:cubicBezTo>
                      <a:pt x="68" y="23"/>
                      <a:pt x="68" y="23"/>
                      <a:pt x="68" y="23"/>
                    </a:cubicBezTo>
                    <a:cubicBezTo>
                      <a:pt x="22" y="14"/>
                      <a:pt x="22" y="14"/>
                      <a:pt x="22" y="14"/>
                    </a:cubicBezTo>
                    <a:cubicBezTo>
                      <a:pt x="23" y="9"/>
                      <a:pt x="23" y="9"/>
                      <a:pt x="23" y="9"/>
                    </a:cubicBezTo>
                    <a:cubicBezTo>
                      <a:pt x="23" y="6"/>
                      <a:pt x="21" y="4"/>
                      <a:pt x="19" y="3"/>
                    </a:cubicBezTo>
                    <a:cubicBezTo>
                      <a:pt x="6" y="1"/>
                      <a:pt x="6" y="1"/>
                      <a:pt x="6" y="1"/>
                    </a:cubicBezTo>
                    <a:cubicBezTo>
                      <a:pt x="3" y="0"/>
                      <a:pt x="1" y="2"/>
                      <a:pt x="0" y="5"/>
                    </a:cubicBezTo>
                    <a:cubicBezTo>
                      <a:pt x="0" y="8"/>
                      <a:pt x="1" y="10"/>
                      <a:pt x="4" y="11"/>
                    </a:cubicBezTo>
                    <a:cubicBezTo>
                      <a:pt x="12" y="12"/>
                      <a:pt x="12" y="12"/>
                      <a:pt x="12" y="12"/>
                    </a:cubicBezTo>
                    <a:cubicBezTo>
                      <a:pt x="10" y="49"/>
                      <a:pt x="10" y="49"/>
                      <a:pt x="10" y="49"/>
                    </a:cubicBezTo>
                    <a:cubicBezTo>
                      <a:pt x="10" y="51"/>
                      <a:pt x="11" y="53"/>
                      <a:pt x="14" y="54"/>
                    </a:cubicBezTo>
                    <a:cubicBezTo>
                      <a:pt x="56" y="62"/>
                      <a:pt x="56" y="62"/>
                      <a:pt x="56" y="62"/>
                    </a:cubicBezTo>
                    <a:cubicBezTo>
                      <a:pt x="58" y="63"/>
                      <a:pt x="60" y="62"/>
                      <a:pt x="61" y="59"/>
                    </a:cubicBezTo>
                    <a:cubicBezTo>
                      <a:pt x="78" y="27"/>
                      <a:pt x="78" y="27"/>
                      <a:pt x="78" y="27"/>
                    </a:cubicBezTo>
                    <a:cubicBezTo>
                      <a:pt x="79" y="24"/>
                      <a:pt x="78" y="21"/>
                      <a:pt x="76" y="20"/>
                    </a:cubicBezTo>
                    <a:close/>
                    <a:moveTo>
                      <a:pt x="35" y="37"/>
                    </a:moveTo>
                    <a:cubicBezTo>
                      <a:pt x="36" y="32"/>
                      <a:pt x="36" y="32"/>
                      <a:pt x="36" y="32"/>
                    </a:cubicBezTo>
                    <a:cubicBezTo>
                      <a:pt x="46" y="34"/>
                      <a:pt x="46" y="34"/>
                      <a:pt x="46" y="34"/>
                    </a:cubicBezTo>
                    <a:cubicBezTo>
                      <a:pt x="45" y="39"/>
                      <a:pt x="45" y="39"/>
                      <a:pt x="45" y="39"/>
                    </a:cubicBezTo>
                    <a:lnTo>
                      <a:pt x="35" y="37"/>
                    </a:lnTo>
                    <a:close/>
                    <a:moveTo>
                      <a:pt x="44" y="44"/>
                    </a:moveTo>
                    <a:cubicBezTo>
                      <a:pt x="43" y="49"/>
                      <a:pt x="43" y="49"/>
                      <a:pt x="43" y="49"/>
                    </a:cubicBezTo>
                    <a:cubicBezTo>
                      <a:pt x="33" y="47"/>
                      <a:pt x="33" y="47"/>
                      <a:pt x="33" y="47"/>
                    </a:cubicBezTo>
                    <a:cubicBezTo>
                      <a:pt x="34" y="42"/>
                      <a:pt x="34" y="42"/>
                      <a:pt x="34" y="42"/>
                    </a:cubicBezTo>
                    <a:lnTo>
                      <a:pt x="44" y="44"/>
                    </a:lnTo>
                    <a:close/>
                    <a:moveTo>
                      <a:pt x="37" y="28"/>
                    </a:moveTo>
                    <a:cubicBezTo>
                      <a:pt x="38" y="23"/>
                      <a:pt x="38" y="23"/>
                      <a:pt x="38" y="23"/>
                    </a:cubicBezTo>
                    <a:cubicBezTo>
                      <a:pt x="48" y="25"/>
                      <a:pt x="48" y="25"/>
                      <a:pt x="48" y="25"/>
                    </a:cubicBezTo>
                    <a:cubicBezTo>
                      <a:pt x="47" y="29"/>
                      <a:pt x="47" y="29"/>
                      <a:pt x="47" y="29"/>
                    </a:cubicBezTo>
                    <a:lnTo>
                      <a:pt x="37" y="28"/>
                    </a:lnTo>
                    <a:close/>
                    <a:moveTo>
                      <a:pt x="22" y="19"/>
                    </a:moveTo>
                    <a:cubicBezTo>
                      <a:pt x="33" y="22"/>
                      <a:pt x="33" y="22"/>
                      <a:pt x="33" y="22"/>
                    </a:cubicBezTo>
                    <a:cubicBezTo>
                      <a:pt x="32" y="27"/>
                      <a:pt x="32" y="27"/>
                      <a:pt x="32" y="27"/>
                    </a:cubicBezTo>
                    <a:cubicBezTo>
                      <a:pt x="21" y="25"/>
                      <a:pt x="21" y="25"/>
                      <a:pt x="21" y="25"/>
                    </a:cubicBezTo>
                    <a:lnTo>
                      <a:pt x="22" y="19"/>
                    </a:lnTo>
                    <a:close/>
                    <a:moveTo>
                      <a:pt x="21" y="30"/>
                    </a:moveTo>
                    <a:cubicBezTo>
                      <a:pt x="31" y="32"/>
                      <a:pt x="31" y="32"/>
                      <a:pt x="31" y="32"/>
                    </a:cubicBezTo>
                    <a:cubicBezTo>
                      <a:pt x="30" y="36"/>
                      <a:pt x="30" y="36"/>
                      <a:pt x="30" y="36"/>
                    </a:cubicBezTo>
                    <a:cubicBezTo>
                      <a:pt x="21" y="35"/>
                      <a:pt x="21" y="35"/>
                      <a:pt x="21" y="35"/>
                    </a:cubicBezTo>
                    <a:lnTo>
                      <a:pt x="21" y="30"/>
                    </a:lnTo>
                    <a:close/>
                    <a:moveTo>
                      <a:pt x="20" y="40"/>
                    </a:moveTo>
                    <a:cubicBezTo>
                      <a:pt x="29" y="41"/>
                      <a:pt x="29" y="41"/>
                      <a:pt x="29" y="41"/>
                    </a:cubicBezTo>
                    <a:cubicBezTo>
                      <a:pt x="28" y="46"/>
                      <a:pt x="28" y="46"/>
                      <a:pt x="28" y="46"/>
                    </a:cubicBezTo>
                    <a:cubicBezTo>
                      <a:pt x="20" y="45"/>
                      <a:pt x="20" y="45"/>
                      <a:pt x="20" y="45"/>
                    </a:cubicBezTo>
                    <a:lnTo>
                      <a:pt x="20" y="40"/>
                    </a:lnTo>
                    <a:close/>
                    <a:moveTo>
                      <a:pt x="54" y="52"/>
                    </a:moveTo>
                    <a:cubicBezTo>
                      <a:pt x="48" y="50"/>
                      <a:pt x="48" y="50"/>
                      <a:pt x="48" y="50"/>
                    </a:cubicBezTo>
                    <a:cubicBezTo>
                      <a:pt x="49" y="45"/>
                      <a:pt x="49" y="45"/>
                      <a:pt x="49" y="45"/>
                    </a:cubicBezTo>
                    <a:cubicBezTo>
                      <a:pt x="57" y="47"/>
                      <a:pt x="57" y="47"/>
                      <a:pt x="57" y="47"/>
                    </a:cubicBezTo>
                    <a:lnTo>
                      <a:pt x="54" y="52"/>
                    </a:lnTo>
                    <a:close/>
                    <a:moveTo>
                      <a:pt x="59" y="42"/>
                    </a:moveTo>
                    <a:cubicBezTo>
                      <a:pt x="50" y="40"/>
                      <a:pt x="50" y="40"/>
                      <a:pt x="50" y="40"/>
                    </a:cubicBezTo>
                    <a:cubicBezTo>
                      <a:pt x="51" y="35"/>
                      <a:pt x="51" y="35"/>
                      <a:pt x="51" y="35"/>
                    </a:cubicBezTo>
                    <a:cubicBezTo>
                      <a:pt x="61" y="37"/>
                      <a:pt x="61" y="37"/>
                      <a:pt x="61" y="37"/>
                    </a:cubicBezTo>
                    <a:lnTo>
                      <a:pt x="59" y="42"/>
                    </a:lnTo>
                    <a:close/>
                    <a:moveTo>
                      <a:pt x="64" y="33"/>
                    </a:moveTo>
                    <a:cubicBezTo>
                      <a:pt x="52" y="30"/>
                      <a:pt x="52" y="30"/>
                      <a:pt x="52" y="30"/>
                    </a:cubicBezTo>
                    <a:cubicBezTo>
                      <a:pt x="53" y="25"/>
                      <a:pt x="53" y="25"/>
                      <a:pt x="53" y="25"/>
                    </a:cubicBezTo>
                    <a:cubicBezTo>
                      <a:pt x="66" y="28"/>
                      <a:pt x="66" y="28"/>
                      <a:pt x="66" y="28"/>
                    </a:cubicBezTo>
                    <a:lnTo>
                      <a:pt x="64" y="33"/>
                    </a:lnTo>
                    <a:close/>
                    <a:moveTo>
                      <a:pt x="9" y="66"/>
                    </a:moveTo>
                    <a:cubicBezTo>
                      <a:pt x="8" y="70"/>
                      <a:pt x="11" y="74"/>
                      <a:pt x="15" y="75"/>
                    </a:cubicBezTo>
                    <a:cubicBezTo>
                      <a:pt x="19" y="76"/>
                      <a:pt x="23" y="73"/>
                      <a:pt x="24" y="69"/>
                    </a:cubicBezTo>
                    <a:cubicBezTo>
                      <a:pt x="24" y="69"/>
                      <a:pt x="24" y="69"/>
                      <a:pt x="24" y="69"/>
                    </a:cubicBezTo>
                    <a:cubicBezTo>
                      <a:pt x="25" y="65"/>
                      <a:pt x="22" y="61"/>
                      <a:pt x="18" y="60"/>
                    </a:cubicBezTo>
                    <a:cubicBezTo>
                      <a:pt x="14" y="59"/>
                      <a:pt x="10" y="62"/>
                      <a:pt x="9" y="66"/>
                    </a:cubicBezTo>
                    <a:close/>
                    <a:moveTo>
                      <a:pt x="39" y="72"/>
                    </a:moveTo>
                    <a:cubicBezTo>
                      <a:pt x="38" y="76"/>
                      <a:pt x="41" y="80"/>
                      <a:pt x="45" y="81"/>
                    </a:cubicBezTo>
                    <a:cubicBezTo>
                      <a:pt x="49" y="81"/>
                      <a:pt x="53" y="79"/>
                      <a:pt x="54" y="75"/>
                    </a:cubicBezTo>
                    <a:cubicBezTo>
                      <a:pt x="54" y="75"/>
                      <a:pt x="54" y="75"/>
                      <a:pt x="54" y="75"/>
                    </a:cubicBezTo>
                    <a:cubicBezTo>
                      <a:pt x="54" y="70"/>
                      <a:pt x="52" y="66"/>
                      <a:pt x="48" y="66"/>
                    </a:cubicBezTo>
                    <a:cubicBezTo>
                      <a:pt x="43" y="65"/>
                      <a:pt x="39" y="68"/>
                      <a:pt x="39" y="7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71" name="íṩḻîḍè">
                <a:extLst>
                  <a:ext uri="{FF2B5EF4-FFF2-40B4-BE49-F238E27FC236}">
                    <a16:creationId xmlns:a16="http://schemas.microsoft.com/office/drawing/2014/main" id="{FFB45C71-8A60-4EA5-BABF-E038E8BE2AD0}"/>
                  </a:ext>
                </a:extLst>
              </p:cNvPr>
              <p:cNvSpPr/>
              <p:nvPr/>
            </p:nvSpPr>
            <p:spPr bwMode="auto">
              <a:xfrm>
                <a:off x="10975090" y="4354682"/>
                <a:ext cx="150715" cy="152672"/>
              </a:xfrm>
              <a:custGeom>
                <a:avLst/>
                <a:gdLst>
                  <a:gd name="T0" fmla="*/ 24 w 47"/>
                  <a:gd name="T1" fmla="*/ 0 h 48"/>
                  <a:gd name="T2" fmla="*/ 0 w 47"/>
                  <a:gd name="T3" fmla="*/ 24 h 48"/>
                  <a:gd name="T4" fmla="*/ 24 w 47"/>
                  <a:gd name="T5" fmla="*/ 48 h 48"/>
                  <a:gd name="T6" fmla="*/ 47 w 47"/>
                  <a:gd name="T7" fmla="*/ 24 h 48"/>
                  <a:gd name="T8" fmla="*/ 24 w 47"/>
                  <a:gd name="T9" fmla="*/ 0 h 48"/>
                  <a:gd name="T10" fmla="*/ 6 w 47"/>
                  <a:gd name="T11" fmla="*/ 24 h 48"/>
                  <a:gd name="T12" fmla="*/ 24 w 47"/>
                  <a:gd name="T13" fmla="*/ 6 h 48"/>
                  <a:gd name="T14" fmla="*/ 24 w 47"/>
                  <a:gd name="T15" fmla="*/ 42 h 48"/>
                  <a:gd name="T16" fmla="*/ 6 w 47"/>
                  <a:gd name="T17" fmla="*/ 24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7" h="48">
                    <a:moveTo>
                      <a:pt x="24" y="0"/>
                    </a:moveTo>
                    <a:cubicBezTo>
                      <a:pt x="11" y="0"/>
                      <a:pt x="0" y="11"/>
                      <a:pt x="0" y="24"/>
                    </a:cubicBezTo>
                    <a:cubicBezTo>
                      <a:pt x="0" y="37"/>
                      <a:pt x="11" y="48"/>
                      <a:pt x="24" y="48"/>
                    </a:cubicBezTo>
                    <a:cubicBezTo>
                      <a:pt x="37" y="48"/>
                      <a:pt x="47" y="37"/>
                      <a:pt x="47" y="24"/>
                    </a:cubicBezTo>
                    <a:cubicBezTo>
                      <a:pt x="47" y="11"/>
                      <a:pt x="37" y="0"/>
                      <a:pt x="24" y="0"/>
                    </a:cubicBezTo>
                    <a:close/>
                    <a:moveTo>
                      <a:pt x="6" y="24"/>
                    </a:moveTo>
                    <a:cubicBezTo>
                      <a:pt x="6" y="14"/>
                      <a:pt x="14" y="6"/>
                      <a:pt x="24" y="6"/>
                    </a:cubicBezTo>
                    <a:cubicBezTo>
                      <a:pt x="24" y="42"/>
                      <a:pt x="24" y="42"/>
                      <a:pt x="24" y="42"/>
                    </a:cubicBezTo>
                    <a:cubicBezTo>
                      <a:pt x="14" y="42"/>
                      <a:pt x="6" y="34"/>
                      <a:pt x="6" y="2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72" name="íš1íḓè">
                <a:extLst>
                  <a:ext uri="{FF2B5EF4-FFF2-40B4-BE49-F238E27FC236}">
                    <a16:creationId xmlns:a16="http://schemas.microsoft.com/office/drawing/2014/main" id="{44D57B39-2951-4ACE-AAF6-8E94984B5C29}"/>
                  </a:ext>
                </a:extLst>
              </p:cNvPr>
              <p:cNvSpPr/>
              <p:nvPr/>
            </p:nvSpPr>
            <p:spPr bwMode="auto">
              <a:xfrm>
                <a:off x="10642344" y="3839905"/>
                <a:ext cx="379722" cy="369934"/>
              </a:xfrm>
              <a:custGeom>
                <a:avLst/>
                <a:gdLst>
                  <a:gd name="T0" fmla="*/ 22 w 119"/>
                  <a:gd name="T1" fmla="*/ 19 h 116"/>
                  <a:gd name="T2" fmla="*/ 58 w 119"/>
                  <a:gd name="T3" fmla="*/ 33 h 116"/>
                  <a:gd name="T4" fmla="*/ 62 w 119"/>
                  <a:gd name="T5" fmla="*/ 12 h 116"/>
                  <a:gd name="T6" fmla="*/ 82 w 119"/>
                  <a:gd name="T7" fmla="*/ 3 h 116"/>
                  <a:gd name="T8" fmla="*/ 91 w 119"/>
                  <a:gd name="T9" fmla="*/ 23 h 116"/>
                  <a:gd name="T10" fmla="*/ 95 w 119"/>
                  <a:gd name="T11" fmla="*/ 49 h 116"/>
                  <a:gd name="T12" fmla="*/ 95 w 119"/>
                  <a:gd name="T13" fmla="*/ 50 h 116"/>
                  <a:gd name="T14" fmla="*/ 99 w 119"/>
                  <a:gd name="T15" fmla="*/ 41 h 116"/>
                  <a:gd name="T16" fmla="*/ 119 w 119"/>
                  <a:gd name="T17" fmla="*/ 49 h 116"/>
                  <a:gd name="T18" fmla="*/ 93 w 119"/>
                  <a:gd name="T19" fmla="*/ 116 h 116"/>
                  <a:gd name="T20" fmla="*/ 73 w 119"/>
                  <a:gd name="T21" fmla="*/ 109 h 116"/>
                  <a:gd name="T22" fmla="*/ 75 w 119"/>
                  <a:gd name="T23" fmla="*/ 103 h 116"/>
                  <a:gd name="T24" fmla="*/ 63 w 119"/>
                  <a:gd name="T25" fmla="*/ 103 h 116"/>
                  <a:gd name="T26" fmla="*/ 53 w 119"/>
                  <a:gd name="T27" fmla="*/ 106 h 116"/>
                  <a:gd name="T28" fmla="*/ 35 w 119"/>
                  <a:gd name="T29" fmla="*/ 102 h 116"/>
                  <a:gd name="T30" fmla="*/ 30 w 119"/>
                  <a:gd name="T31" fmla="*/ 100 h 116"/>
                  <a:gd name="T32" fmla="*/ 28 w 119"/>
                  <a:gd name="T33" fmla="*/ 99 h 116"/>
                  <a:gd name="T34" fmla="*/ 21 w 119"/>
                  <a:gd name="T35" fmla="*/ 83 h 116"/>
                  <a:gd name="T36" fmla="*/ 22 w 119"/>
                  <a:gd name="T37" fmla="*/ 80 h 116"/>
                  <a:gd name="T38" fmla="*/ 22 w 119"/>
                  <a:gd name="T39" fmla="*/ 70 h 116"/>
                  <a:gd name="T40" fmla="*/ 24 w 119"/>
                  <a:gd name="T41" fmla="*/ 67 h 116"/>
                  <a:gd name="T42" fmla="*/ 24 w 119"/>
                  <a:gd name="T43" fmla="*/ 57 h 116"/>
                  <a:gd name="T44" fmla="*/ 27 w 119"/>
                  <a:gd name="T45" fmla="*/ 52 h 116"/>
                  <a:gd name="T46" fmla="*/ 11 w 119"/>
                  <a:gd name="T47" fmla="*/ 46 h 116"/>
                  <a:gd name="T48" fmla="*/ 3 w 119"/>
                  <a:gd name="T49" fmla="*/ 28 h 116"/>
                  <a:gd name="T50" fmla="*/ 22 w 119"/>
                  <a:gd name="T51" fmla="*/ 19 h 116"/>
                  <a:gd name="T52" fmla="*/ 86 w 119"/>
                  <a:gd name="T53" fmla="*/ 106 h 116"/>
                  <a:gd name="T54" fmla="*/ 90 w 119"/>
                  <a:gd name="T55" fmla="*/ 104 h 116"/>
                  <a:gd name="T56" fmla="*/ 88 w 119"/>
                  <a:gd name="T57" fmla="*/ 99 h 116"/>
                  <a:gd name="T58" fmla="*/ 84 w 119"/>
                  <a:gd name="T59" fmla="*/ 101 h 116"/>
                  <a:gd name="T60" fmla="*/ 86 w 119"/>
                  <a:gd name="T61" fmla="*/ 106 h 116"/>
                  <a:gd name="T62" fmla="*/ 15 w 119"/>
                  <a:gd name="T63" fmla="*/ 40 h 116"/>
                  <a:gd name="T64" fmla="*/ 41 w 119"/>
                  <a:gd name="T65" fmla="*/ 50 h 116"/>
                  <a:gd name="T66" fmla="*/ 42 w 119"/>
                  <a:gd name="T67" fmla="*/ 50 h 116"/>
                  <a:gd name="T68" fmla="*/ 39 w 119"/>
                  <a:gd name="T69" fmla="*/ 57 h 116"/>
                  <a:gd name="T70" fmla="*/ 38 w 119"/>
                  <a:gd name="T71" fmla="*/ 57 h 116"/>
                  <a:gd name="T72" fmla="*/ 31 w 119"/>
                  <a:gd name="T73" fmla="*/ 60 h 116"/>
                  <a:gd name="T74" fmla="*/ 32 w 119"/>
                  <a:gd name="T75" fmla="*/ 66 h 116"/>
                  <a:gd name="T76" fmla="*/ 34 w 119"/>
                  <a:gd name="T77" fmla="*/ 68 h 116"/>
                  <a:gd name="T78" fmla="*/ 31 w 119"/>
                  <a:gd name="T79" fmla="*/ 70 h 116"/>
                  <a:gd name="T80" fmla="*/ 30 w 119"/>
                  <a:gd name="T81" fmla="*/ 73 h 116"/>
                  <a:gd name="T82" fmla="*/ 30 w 119"/>
                  <a:gd name="T83" fmla="*/ 78 h 116"/>
                  <a:gd name="T84" fmla="*/ 32 w 119"/>
                  <a:gd name="T85" fmla="*/ 81 h 116"/>
                  <a:gd name="T86" fmla="*/ 30 w 119"/>
                  <a:gd name="T87" fmla="*/ 83 h 116"/>
                  <a:gd name="T88" fmla="*/ 28 w 119"/>
                  <a:gd name="T89" fmla="*/ 85 h 116"/>
                  <a:gd name="T90" fmla="*/ 31 w 119"/>
                  <a:gd name="T91" fmla="*/ 93 h 116"/>
                  <a:gd name="T92" fmla="*/ 33 w 119"/>
                  <a:gd name="T93" fmla="*/ 93 h 116"/>
                  <a:gd name="T94" fmla="*/ 38 w 119"/>
                  <a:gd name="T95" fmla="*/ 95 h 116"/>
                  <a:gd name="T96" fmla="*/ 60 w 119"/>
                  <a:gd name="T97" fmla="*/ 96 h 116"/>
                  <a:gd name="T98" fmla="*/ 78 w 119"/>
                  <a:gd name="T99" fmla="*/ 95 h 116"/>
                  <a:gd name="T100" fmla="*/ 92 w 119"/>
                  <a:gd name="T101" fmla="*/ 59 h 116"/>
                  <a:gd name="T102" fmla="*/ 88 w 119"/>
                  <a:gd name="T103" fmla="*/ 55 h 116"/>
                  <a:gd name="T104" fmla="*/ 83 w 119"/>
                  <a:gd name="T105" fmla="*/ 20 h 116"/>
                  <a:gd name="T106" fmla="*/ 79 w 119"/>
                  <a:gd name="T107" fmla="*/ 12 h 116"/>
                  <a:gd name="T108" fmla="*/ 70 w 119"/>
                  <a:gd name="T109" fmla="*/ 15 h 116"/>
                  <a:gd name="T110" fmla="*/ 67 w 119"/>
                  <a:gd name="T111" fmla="*/ 37 h 116"/>
                  <a:gd name="T112" fmla="*/ 66 w 119"/>
                  <a:gd name="T113" fmla="*/ 44 h 116"/>
                  <a:gd name="T114" fmla="*/ 20 w 119"/>
                  <a:gd name="T115" fmla="*/ 26 h 116"/>
                  <a:gd name="T116" fmla="*/ 10 w 119"/>
                  <a:gd name="T117" fmla="*/ 31 h 116"/>
                  <a:gd name="T118" fmla="*/ 15 w 119"/>
                  <a:gd name="T119" fmla="*/ 40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19" h="116">
                    <a:moveTo>
                      <a:pt x="22" y="19"/>
                    </a:moveTo>
                    <a:cubicBezTo>
                      <a:pt x="58" y="33"/>
                      <a:pt x="58" y="33"/>
                      <a:pt x="58" y="33"/>
                    </a:cubicBezTo>
                    <a:cubicBezTo>
                      <a:pt x="59" y="24"/>
                      <a:pt x="59" y="21"/>
                      <a:pt x="62" y="12"/>
                    </a:cubicBezTo>
                    <a:cubicBezTo>
                      <a:pt x="65" y="4"/>
                      <a:pt x="74" y="0"/>
                      <a:pt x="82" y="3"/>
                    </a:cubicBezTo>
                    <a:cubicBezTo>
                      <a:pt x="90" y="6"/>
                      <a:pt x="94" y="15"/>
                      <a:pt x="91" y="23"/>
                    </a:cubicBezTo>
                    <a:cubicBezTo>
                      <a:pt x="87" y="34"/>
                      <a:pt x="89" y="41"/>
                      <a:pt x="95" y="49"/>
                    </a:cubicBezTo>
                    <a:cubicBezTo>
                      <a:pt x="95" y="50"/>
                      <a:pt x="95" y="50"/>
                      <a:pt x="95" y="50"/>
                    </a:cubicBezTo>
                    <a:cubicBezTo>
                      <a:pt x="99" y="41"/>
                      <a:pt x="99" y="41"/>
                      <a:pt x="99" y="41"/>
                    </a:cubicBezTo>
                    <a:cubicBezTo>
                      <a:pt x="119" y="49"/>
                      <a:pt x="119" y="49"/>
                      <a:pt x="119" y="49"/>
                    </a:cubicBezTo>
                    <a:cubicBezTo>
                      <a:pt x="93" y="116"/>
                      <a:pt x="93" y="116"/>
                      <a:pt x="93" y="116"/>
                    </a:cubicBezTo>
                    <a:cubicBezTo>
                      <a:pt x="73" y="109"/>
                      <a:pt x="73" y="109"/>
                      <a:pt x="73" y="109"/>
                    </a:cubicBezTo>
                    <a:cubicBezTo>
                      <a:pt x="75" y="103"/>
                      <a:pt x="75" y="103"/>
                      <a:pt x="75" y="103"/>
                    </a:cubicBezTo>
                    <a:cubicBezTo>
                      <a:pt x="68" y="101"/>
                      <a:pt x="66" y="102"/>
                      <a:pt x="63" y="103"/>
                    </a:cubicBezTo>
                    <a:cubicBezTo>
                      <a:pt x="60" y="104"/>
                      <a:pt x="57" y="106"/>
                      <a:pt x="53" y="106"/>
                    </a:cubicBezTo>
                    <a:cubicBezTo>
                      <a:pt x="48" y="106"/>
                      <a:pt x="42" y="105"/>
                      <a:pt x="35" y="102"/>
                    </a:cubicBezTo>
                    <a:cubicBezTo>
                      <a:pt x="30" y="100"/>
                      <a:pt x="30" y="100"/>
                      <a:pt x="30" y="100"/>
                    </a:cubicBezTo>
                    <a:cubicBezTo>
                      <a:pt x="28" y="99"/>
                      <a:pt x="28" y="99"/>
                      <a:pt x="28" y="99"/>
                    </a:cubicBezTo>
                    <a:cubicBezTo>
                      <a:pt x="21" y="97"/>
                      <a:pt x="18" y="89"/>
                      <a:pt x="21" y="83"/>
                    </a:cubicBezTo>
                    <a:cubicBezTo>
                      <a:pt x="21" y="82"/>
                      <a:pt x="22" y="81"/>
                      <a:pt x="22" y="80"/>
                    </a:cubicBezTo>
                    <a:cubicBezTo>
                      <a:pt x="21" y="77"/>
                      <a:pt x="21" y="73"/>
                      <a:pt x="22" y="70"/>
                    </a:cubicBezTo>
                    <a:cubicBezTo>
                      <a:pt x="23" y="69"/>
                      <a:pt x="23" y="68"/>
                      <a:pt x="24" y="67"/>
                    </a:cubicBezTo>
                    <a:cubicBezTo>
                      <a:pt x="23" y="64"/>
                      <a:pt x="23" y="60"/>
                      <a:pt x="24" y="57"/>
                    </a:cubicBezTo>
                    <a:cubicBezTo>
                      <a:pt x="25" y="55"/>
                      <a:pt x="26" y="54"/>
                      <a:pt x="27" y="52"/>
                    </a:cubicBezTo>
                    <a:cubicBezTo>
                      <a:pt x="11" y="46"/>
                      <a:pt x="11" y="46"/>
                      <a:pt x="11" y="46"/>
                    </a:cubicBezTo>
                    <a:cubicBezTo>
                      <a:pt x="4" y="44"/>
                      <a:pt x="0" y="35"/>
                      <a:pt x="3" y="28"/>
                    </a:cubicBezTo>
                    <a:cubicBezTo>
                      <a:pt x="6" y="20"/>
                      <a:pt x="14" y="16"/>
                      <a:pt x="22" y="19"/>
                    </a:cubicBezTo>
                    <a:close/>
                    <a:moveTo>
                      <a:pt x="86" y="106"/>
                    </a:moveTo>
                    <a:cubicBezTo>
                      <a:pt x="88" y="106"/>
                      <a:pt x="90" y="106"/>
                      <a:pt x="90" y="104"/>
                    </a:cubicBezTo>
                    <a:cubicBezTo>
                      <a:pt x="91" y="102"/>
                      <a:pt x="90" y="100"/>
                      <a:pt x="88" y="99"/>
                    </a:cubicBezTo>
                    <a:cubicBezTo>
                      <a:pt x="86" y="98"/>
                      <a:pt x="84" y="99"/>
                      <a:pt x="84" y="101"/>
                    </a:cubicBezTo>
                    <a:cubicBezTo>
                      <a:pt x="83" y="103"/>
                      <a:pt x="84" y="105"/>
                      <a:pt x="86" y="106"/>
                    </a:cubicBezTo>
                    <a:close/>
                    <a:moveTo>
                      <a:pt x="15" y="40"/>
                    </a:moveTo>
                    <a:cubicBezTo>
                      <a:pt x="41" y="50"/>
                      <a:pt x="41" y="50"/>
                      <a:pt x="41" y="50"/>
                    </a:cubicBezTo>
                    <a:cubicBezTo>
                      <a:pt x="42" y="50"/>
                      <a:pt x="42" y="50"/>
                      <a:pt x="42" y="50"/>
                    </a:cubicBezTo>
                    <a:cubicBezTo>
                      <a:pt x="39" y="57"/>
                      <a:pt x="39" y="57"/>
                      <a:pt x="39" y="57"/>
                    </a:cubicBezTo>
                    <a:cubicBezTo>
                      <a:pt x="38" y="57"/>
                      <a:pt x="38" y="57"/>
                      <a:pt x="38" y="57"/>
                    </a:cubicBezTo>
                    <a:cubicBezTo>
                      <a:pt x="36" y="56"/>
                      <a:pt x="32" y="57"/>
                      <a:pt x="31" y="60"/>
                    </a:cubicBezTo>
                    <a:cubicBezTo>
                      <a:pt x="31" y="62"/>
                      <a:pt x="31" y="64"/>
                      <a:pt x="32" y="66"/>
                    </a:cubicBezTo>
                    <a:cubicBezTo>
                      <a:pt x="34" y="68"/>
                      <a:pt x="34" y="68"/>
                      <a:pt x="34" y="68"/>
                    </a:cubicBezTo>
                    <a:cubicBezTo>
                      <a:pt x="31" y="70"/>
                      <a:pt x="31" y="70"/>
                      <a:pt x="31" y="70"/>
                    </a:cubicBezTo>
                    <a:cubicBezTo>
                      <a:pt x="31" y="71"/>
                      <a:pt x="30" y="72"/>
                      <a:pt x="30" y="73"/>
                    </a:cubicBezTo>
                    <a:cubicBezTo>
                      <a:pt x="29" y="75"/>
                      <a:pt x="29" y="77"/>
                      <a:pt x="30" y="78"/>
                    </a:cubicBezTo>
                    <a:cubicBezTo>
                      <a:pt x="32" y="81"/>
                      <a:pt x="32" y="81"/>
                      <a:pt x="32" y="81"/>
                    </a:cubicBezTo>
                    <a:cubicBezTo>
                      <a:pt x="30" y="83"/>
                      <a:pt x="30" y="83"/>
                      <a:pt x="30" y="83"/>
                    </a:cubicBezTo>
                    <a:cubicBezTo>
                      <a:pt x="29" y="84"/>
                      <a:pt x="28" y="85"/>
                      <a:pt x="28" y="85"/>
                    </a:cubicBezTo>
                    <a:cubicBezTo>
                      <a:pt x="27" y="88"/>
                      <a:pt x="28" y="92"/>
                      <a:pt x="31" y="93"/>
                    </a:cubicBezTo>
                    <a:cubicBezTo>
                      <a:pt x="33" y="93"/>
                      <a:pt x="33" y="93"/>
                      <a:pt x="33" y="93"/>
                    </a:cubicBezTo>
                    <a:cubicBezTo>
                      <a:pt x="38" y="95"/>
                      <a:pt x="38" y="95"/>
                      <a:pt x="38" y="95"/>
                    </a:cubicBezTo>
                    <a:cubicBezTo>
                      <a:pt x="51" y="100"/>
                      <a:pt x="56" y="97"/>
                      <a:pt x="60" y="96"/>
                    </a:cubicBezTo>
                    <a:cubicBezTo>
                      <a:pt x="64" y="94"/>
                      <a:pt x="68" y="92"/>
                      <a:pt x="78" y="95"/>
                    </a:cubicBezTo>
                    <a:cubicBezTo>
                      <a:pt x="92" y="59"/>
                      <a:pt x="92" y="59"/>
                      <a:pt x="92" y="59"/>
                    </a:cubicBezTo>
                    <a:cubicBezTo>
                      <a:pt x="90" y="58"/>
                      <a:pt x="89" y="56"/>
                      <a:pt x="88" y="55"/>
                    </a:cubicBezTo>
                    <a:cubicBezTo>
                      <a:pt x="81" y="43"/>
                      <a:pt x="78" y="34"/>
                      <a:pt x="83" y="20"/>
                    </a:cubicBezTo>
                    <a:cubicBezTo>
                      <a:pt x="85" y="17"/>
                      <a:pt x="83" y="13"/>
                      <a:pt x="79" y="12"/>
                    </a:cubicBezTo>
                    <a:cubicBezTo>
                      <a:pt x="76" y="10"/>
                      <a:pt x="72" y="12"/>
                      <a:pt x="70" y="15"/>
                    </a:cubicBezTo>
                    <a:cubicBezTo>
                      <a:pt x="67" y="24"/>
                      <a:pt x="67" y="27"/>
                      <a:pt x="67" y="37"/>
                    </a:cubicBezTo>
                    <a:cubicBezTo>
                      <a:pt x="67" y="39"/>
                      <a:pt x="66" y="42"/>
                      <a:pt x="66" y="44"/>
                    </a:cubicBezTo>
                    <a:cubicBezTo>
                      <a:pt x="20" y="26"/>
                      <a:pt x="20" y="26"/>
                      <a:pt x="20" y="26"/>
                    </a:cubicBezTo>
                    <a:cubicBezTo>
                      <a:pt x="16" y="25"/>
                      <a:pt x="12" y="27"/>
                      <a:pt x="10" y="31"/>
                    </a:cubicBezTo>
                    <a:cubicBezTo>
                      <a:pt x="9" y="34"/>
                      <a:pt x="11" y="38"/>
                      <a:pt x="15" y="4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73" name="işḻïďè">
                <a:extLst>
                  <a:ext uri="{FF2B5EF4-FFF2-40B4-BE49-F238E27FC236}">
                    <a16:creationId xmlns:a16="http://schemas.microsoft.com/office/drawing/2014/main" id="{36A0E357-D3F6-4FE1-AE0B-F9104A3200EA}"/>
                  </a:ext>
                </a:extLst>
              </p:cNvPr>
              <p:cNvSpPr/>
              <p:nvPr/>
            </p:nvSpPr>
            <p:spPr bwMode="auto">
              <a:xfrm>
                <a:off x="10495545" y="4229413"/>
                <a:ext cx="459973" cy="403210"/>
              </a:xfrm>
              <a:custGeom>
                <a:avLst/>
                <a:gdLst>
                  <a:gd name="T0" fmla="*/ 144 w 144"/>
                  <a:gd name="T1" fmla="*/ 41 h 126"/>
                  <a:gd name="T2" fmla="*/ 102 w 144"/>
                  <a:gd name="T3" fmla="*/ 0 h 126"/>
                  <a:gd name="T4" fmla="*/ 72 w 144"/>
                  <a:gd name="T5" fmla="*/ 14 h 126"/>
                  <a:gd name="T6" fmla="*/ 41 w 144"/>
                  <a:gd name="T7" fmla="*/ 0 h 126"/>
                  <a:gd name="T8" fmla="*/ 0 w 144"/>
                  <a:gd name="T9" fmla="*/ 41 h 126"/>
                  <a:gd name="T10" fmla="*/ 13 w 144"/>
                  <a:gd name="T11" fmla="*/ 72 h 126"/>
                  <a:gd name="T12" fmla="*/ 13 w 144"/>
                  <a:gd name="T13" fmla="*/ 72 h 126"/>
                  <a:gd name="T14" fmla="*/ 58 w 144"/>
                  <a:gd name="T15" fmla="*/ 117 h 126"/>
                  <a:gd name="T16" fmla="*/ 72 w 144"/>
                  <a:gd name="T17" fmla="*/ 126 h 126"/>
                  <a:gd name="T18" fmla="*/ 85 w 144"/>
                  <a:gd name="T19" fmla="*/ 117 h 126"/>
                  <a:gd name="T20" fmla="*/ 130 w 144"/>
                  <a:gd name="T21" fmla="*/ 72 h 126"/>
                  <a:gd name="T22" fmla="*/ 130 w 144"/>
                  <a:gd name="T23" fmla="*/ 72 h 126"/>
                  <a:gd name="T24" fmla="*/ 144 w 144"/>
                  <a:gd name="T25" fmla="*/ 41 h 126"/>
                  <a:gd name="T26" fmla="*/ 118 w 144"/>
                  <a:gd name="T27" fmla="*/ 59 h 126"/>
                  <a:gd name="T28" fmla="*/ 73 w 144"/>
                  <a:gd name="T29" fmla="*/ 104 h 126"/>
                  <a:gd name="T30" fmla="*/ 72 w 144"/>
                  <a:gd name="T31" fmla="*/ 105 h 126"/>
                  <a:gd name="T32" fmla="*/ 71 w 144"/>
                  <a:gd name="T33" fmla="*/ 104 h 126"/>
                  <a:gd name="T34" fmla="*/ 25 w 144"/>
                  <a:gd name="T35" fmla="*/ 59 h 126"/>
                  <a:gd name="T36" fmla="*/ 18 w 144"/>
                  <a:gd name="T37" fmla="*/ 41 h 126"/>
                  <a:gd name="T38" fmla="*/ 41 w 144"/>
                  <a:gd name="T39" fmla="*/ 18 h 126"/>
                  <a:gd name="T40" fmla="*/ 58 w 144"/>
                  <a:gd name="T41" fmla="*/ 26 h 126"/>
                  <a:gd name="T42" fmla="*/ 72 w 144"/>
                  <a:gd name="T43" fmla="*/ 40 h 126"/>
                  <a:gd name="T44" fmla="*/ 85 w 144"/>
                  <a:gd name="T45" fmla="*/ 26 h 126"/>
                  <a:gd name="T46" fmla="*/ 102 w 144"/>
                  <a:gd name="T47" fmla="*/ 18 h 126"/>
                  <a:gd name="T48" fmla="*/ 126 w 144"/>
                  <a:gd name="T49" fmla="*/ 41 h 126"/>
                  <a:gd name="T50" fmla="*/ 118 w 144"/>
                  <a:gd name="T51" fmla="*/ 59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44" h="126">
                    <a:moveTo>
                      <a:pt x="144" y="41"/>
                    </a:moveTo>
                    <a:cubicBezTo>
                      <a:pt x="144" y="19"/>
                      <a:pt x="125" y="0"/>
                      <a:pt x="102" y="0"/>
                    </a:cubicBezTo>
                    <a:cubicBezTo>
                      <a:pt x="90" y="0"/>
                      <a:pt x="79" y="5"/>
                      <a:pt x="72" y="14"/>
                    </a:cubicBezTo>
                    <a:cubicBezTo>
                      <a:pt x="64" y="5"/>
                      <a:pt x="53" y="0"/>
                      <a:pt x="41" y="0"/>
                    </a:cubicBezTo>
                    <a:cubicBezTo>
                      <a:pt x="18" y="0"/>
                      <a:pt x="0" y="19"/>
                      <a:pt x="0" y="41"/>
                    </a:cubicBezTo>
                    <a:cubicBezTo>
                      <a:pt x="0" y="54"/>
                      <a:pt x="5" y="65"/>
                      <a:pt x="13" y="72"/>
                    </a:cubicBezTo>
                    <a:cubicBezTo>
                      <a:pt x="13" y="72"/>
                      <a:pt x="13" y="72"/>
                      <a:pt x="13" y="72"/>
                    </a:cubicBezTo>
                    <a:cubicBezTo>
                      <a:pt x="58" y="117"/>
                      <a:pt x="58" y="117"/>
                      <a:pt x="58" y="117"/>
                    </a:cubicBezTo>
                    <a:cubicBezTo>
                      <a:pt x="63" y="122"/>
                      <a:pt x="67" y="126"/>
                      <a:pt x="72" y="126"/>
                    </a:cubicBezTo>
                    <a:cubicBezTo>
                      <a:pt x="76" y="126"/>
                      <a:pt x="81" y="122"/>
                      <a:pt x="85" y="117"/>
                    </a:cubicBezTo>
                    <a:cubicBezTo>
                      <a:pt x="130" y="72"/>
                      <a:pt x="130" y="72"/>
                      <a:pt x="130" y="72"/>
                    </a:cubicBezTo>
                    <a:cubicBezTo>
                      <a:pt x="130" y="72"/>
                      <a:pt x="130" y="72"/>
                      <a:pt x="130" y="72"/>
                    </a:cubicBezTo>
                    <a:cubicBezTo>
                      <a:pt x="139" y="65"/>
                      <a:pt x="144" y="54"/>
                      <a:pt x="144" y="41"/>
                    </a:cubicBezTo>
                    <a:close/>
                    <a:moveTo>
                      <a:pt x="118" y="59"/>
                    </a:moveTo>
                    <a:cubicBezTo>
                      <a:pt x="73" y="104"/>
                      <a:pt x="73" y="104"/>
                      <a:pt x="73" y="104"/>
                    </a:cubicBezTo>
                    <a:cubicBezTo>
                      <a:pt x="72" y="105"/>
                      <a:pt x="72" y="105"/>
                      <a:pt x="72" y="105"/>
                    </a:cubicBezTo>
                    <a:cubicBezTo>
                      <a:pt x="72" y="105"/>
                      <a:pt x="71" y="105"/>
                      <a:pt x="71" y="104"/>
                    </a:cubicBezTo>
                    <a:cubicBezTo>
                      <a:pt x="25" y="59"/>
                      <a:pt x="25" y="59"/>
                      <a:pt x="25" y="59"/>
                    </a:cubicBezTo>
                    <a:cubicBezTo>
                      <a:pt x="20" y="54"/>
                      <a:pt x="18" y="48"/>
                      <a:pt x="18" y="41"/>
                    </a:cubicBezTo>
                    <a:cubicBezTo>
                      <a:pt x="18" y="29"/>
                      <a:pt x="28" y="18"/>
                      <a:pt x="41" y="18"/>
                    </a:cubicBezTo>
                    <a:cubicBezTo>
                      <a:pt x="48" y="18"/>
                      <a:pt x="54" y="21"/>
                      <a:pt x="58" y="26"/>
                    </a:cubicBezTo>
                    <a:cubicBezTo>
                      <a:pt x="72" y="40"/>
                      <a:pt x="72" y="40"/>
                      <a:pt x="72" y="40"/>
                    </a:cubicBezTo>
                    <a:cubicBezTo>
                      <a:pt x="85" y="26"/>
                      <a:pt x="85" y="26"/>
                      <a:pt x="85" y="26"/>
                    </a:cubicBezTo>
                    <a:cubicBezTo>
                      <a:pt x="90" y="21"/>
                      <a:pt x="96" y="18"/>
                      <a:pt x="102" y="18"/>
                    </a:cubicBezTo>
                    <a:cubicBezTo>
                      <a:pt x="115" y="18"/>
                      <a:pt x="126" y="29"/>
                      <a:pt x="126" y="41"/>
                    </a:cubicBezTo>
                    <a:cubicBezTo>
                      <a:pt x="126" y="48"/>
                      <a:pt x="123" y="54"/>
                      <a:pt x="118" y="5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74" name="îṣ1íḍè">
                <a:extLst>
                  <a:ext uri="{FF2B5EF4-FFF2-40B4-BE49-F238E27FC236}">
                    <a16:creationId xmlns:a16="http://schemas.microsoft.com/office/drawing/2014/main" id="{F2A49CF5-056D-44C5-A132-C8CA002E7056}"/>
                  </a:ext>
                </a:extLst>
              </p:cNvPr>
              <p:cNvSpPr/>
              <p:nvPr/>
            </p:nvSpPr>
            <p:spPr bwMode="auto">
              <a:xfrm>
                <a:off x="10558179" y="4663940"/>
                <a:ext cx="195733" cy="195733"/>
              </a:xfrm>
              <a:custGeom>
                <a:avLst/>
                <a:gdLst>
                  <a:gd name="T0" fmla="*/ 31 w 61"/>
                  <a:gd name="T1" fmla="*/ 0 h 61"/>
                  <a:gd name="T2" fmla="*/ 0 w 61"/>
                  <a:gd name="T3" fmla="*/ 30 h 61"/>
                  <a:gd name="T4" fmla="*/ 31 w 61"/>
                  <a:gd name="T5" fmla="*/ 61 h 61"/>
                  <a:gd name="T6" fmla="*/ 61 w 61"/>
                  <a:gd name="T7" fmla="*/ 30 h 61"/>
                  <a:gd name="T8" fmla="*/ 31 w 61"/>
                  <a:gd name="T9" fmla="*/ 0 h 61"/>
                  <a:gd name="T10" fmla="*/ 31 w 61"/>
                  <a:gd name="T11" fmla="*/ 55 h 61"/>
                  <a:gd name="T12" fmla="*/ 6 w 61"/>
                  <a:gd name="T13" fmla="*/ 30 h 61"/>
                  <a:gd name="T14" fmla="*/ 31 w 61"/>
                  <a:gd name="T15" fmla="*/ 6 h 61"/>
                  <a:gd name="T16" fmla="*/ 55 w 61"/>
                  <a:gd name="T17" fmla="*/ 30 h 61"/>
                  <a:gd name="T18" fmla="*/ 31 w 61"/>
                  <a:gd name="T19" fmla="*/ 55 h 61"/>
                  <a:gd name="T20" fmla="*/ 27 w 61"/>
                  <a:gd name="T21" fmla="*/ 15 h 61"/>
                  <a:gd name="T22" fmla="*/ 34 w 61"/>
                  <a:gd name="T23" fmla="*/ 15 h 61"/>
                  <a:gd name="T24" fmla="*/ 34 w 61"/>
                  <a:gd name="T25" fmla="*/ 23 h 61"/>
                  <a:gd name="T26" fmla="*/ 27 w 61"/>
                  <a:gd name="T27" fmla="*/ 23 h 61"/>
                  <a:gd name="T28" fmla="*/ 27 w 61"/>
                  <a:gd name="T29" fmla="*/ 15 h 61"/>
                  <a:gd name="T30" fmla="*/ 38 w 61"/>
                  <a:gd name="T31" fmla="*/ 46 h 61"/>
                  <a:gd name="T32" fmla="*/ 23 w 61"/>
                  <a:gd name="T33" fmla="*/ 46 h 61"/>
                  <a:gd name="T34" fmla="*/ 23 w 61"/>
                  <a:gd name="T35" fmla="*/ 42 h 61"/>
                  <a:gd name="T36" fmla="*/ 27 w 61"/>
                  <a:gd name="T37" fmla="*/ 42 h 61"/>
                  <a:gd name="T38" fmla="*/ 27 w 61"/>
                  <a:gd name="T39" fmla="*/ 30 h 61"/>
                  <a:gd name="T40" fmla="*/ 23 w 61"/>
                  <a:gd name="T41" fmla="*/ 30 h 61"/>
                  <a:gd name="T42" fmla="*/ 23 w 61"/>
                  <a:gd name="T43" fmla="*/ 27 h 61"/>
                  <a:gd name="T44" fmla="*/ 34 w 61"/>
                  <a:gd name="T45" fmla="*/ 27 h 61"/>
                  <a:gd name="T46" fmla="*/ 34 w 61"/>
                  <a:gd name="T47" fmla="*/ 42 h 61"/>
                  <a:gd name="T48" fmla="*/ 38 w 61"/>
                  <a:gd name="T49" fmla="*/ 42 h 61"/>
                  <a:gd name="T50" fmla="*/ 38 w 61"/>
                  <a:gd name="T51" fmla="*/ 46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61" h="61">
                    <a:moveTo>
                      <a:pt x="31" y="0"/>
                    </a:moveTo>
                    <a:cubicBezTo>
                      <a:pt x="14" y="0"/>
                      <a:pt x="0" y="14"/>
                      <a:pt x="0" y="30"/>
                    </a:cubicBezTo>
                    <a:cubicBezTo>
                      <a:pt x="0" y="47"/>
                      <a:pt x="14" y="61"/>
                      <a:pt x="31" y="61"/>
                    </a:cubicBezTo>
                    <a:cubicBezTo>
                      <a:pt x="47" y="61"/>
                      <a:pt x="61" y="47"/>
                      <a:pt x="61" y="30"/>
                    </a:cubicBezTo>
                    <a:cubicBezTo>
                      <a:pt x="61" y="14"/>
                      <a:pt x="47" y="0"/>
                      <a:pt x="31" y="0"/>
                    </a:cubicBezTo>
                    <a:close/>
                    <a:moveTo>
                      <a:pt x="31" y="55"/>
                    </a:moveTo>
                    <a:cubicBezTo>
                      <a:pt x="17" y="55"/>
                      <a:pt x="6" y="44"/>
                      <a:pt x="6" y="30"/>
                    </a:cubicBezTo>
                    <a:cubicBezTo>
                      <a:pt x="6" y="17"/>
                      <a:pt x="17" y="6"/>
                      <a:pt x="31" y="6"/>
                    </a:cubicBezTo>
                    <a:cubicBezTo>
                      <a:pt x="44" y="6"/>
                      <a:pt x="55" y="17"/>
                      <a:pt x="55" y="30"/>
                    </a:cubicBezTo>
                    <a:cubicBezTo>
                      <a:pt x="55" y="44"/>
                      <a:pt x="44" y="55"/>
                      <a:pt x="31" y="55"/>
                    </a:cubicBezTo>
                    <a:close/>
                    <a:moveTo>
                      <a:pt x="27" y="15"/>
                    </a:moveTo>
                    <a:cubicBezTo>
                      <a:pt x="34" y="15"/>
                      <a:pt x="34" y="15"/>
                      <a:pt x="34" y="15"/>
                    </a:cubicBezTo>
                    <a:cubicBezTo>
                      <a:pt x="34" y="23"/>
                      <a:pt x="34" y="23"/>
                      <a:pt x="34" y="23"/>
                    </a:cubicBezTo>
                    <a:cubicBezTo>
                      <a:pt x="27" y="23"/>
                      <a:pt x="27" y="23"/>
                      <a:pt x="27" y="23"/>
                    </a:cubicBezTo>
                    <a:lnTo>
                      <a:pt x="27" y="15"/>
                    </a:lnTo>
                    <a:close/>
                    <a:moveTo>
                      <a:pt x="38" y="46"/>
                    </a:moveTo>
                    <a:cubicBezTo>
                      <a:pt x="23" y="46"/>
                      <a:pt x="23" y="46"/>
                      <a:pt x="23" y="46"/>
                    </a:cubicBezTo>
                    <a:cubicBezTo>
                      <a:pt x="23" y="42"/>
                      <a:pt x="23" y="42"/>
                      <a:pt x="23" y="42"/>
                    </a:cubicBezTo>
                    <a:cubicBezTo>
                      <a:pt x="27" y="42"/>
                      <a:pt x="27" y="42"/>
                      <a:pt x="27" y="42"/>
                    </a:cubicBezTo>
                    <a:cubicBezTo>
                      <a:pt x="27" y="30"/>
                      <a:pt x="27" y="30"/>
                      <a:pt x="27" y="30"/>
                    </a:cubicBezTo>
                    <a:cubicBezTo>
                      <a:pt x="23" y="30"/>
                      <a:pt x="23" y="30"/>
                      <a:pt x="23" y="30"/>
                    </a:cubicBezTo>
                    <a:cubicBezTo>
                      <a:pt x="23" y="27"/>
                      <a:pt x="23" y="27"/>
                      <a:pt x="23" y="27"/>
                    </a:cubicBezTo>
                    <a:cubicBezTo>
                      <a:pt x="34" y="27"/>
                      <a:pt x="34" y="27"/>
                      <a:pt x="34" y="27"/>
                    </a:cubicBezTo>
                    <a:cubicBezTo>
                      <a:pt x="34" y="42"/>
                      <a:pt x="34" y="42"/>
                      <a:pt x="34" y="42"/>
                    </a:cubicBezTo>
                    <a:cubicBezTo>
                      <a:pt x="38" y="42"/>
                      <a:pt x="38" y="42"/>
                      <a:pt x="38" y="42"/>
                    </a:cubicBezTo>
                    <a:lnTo>
                      <a:pt x="38" y="4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75" name="isľïḓe">
                <a:extLst>
                  <a:ext uri="{FF2B5EF4-FFF2-40B4-BE49-F238E27FC236}">
                    <a16:creationId xmlns:a16="http://schemas.microsoft.com/office/drawing/2014/main" id="{A8B39424-5503-4C9E-B4A5-ED9D7BF495DB}"/>
                  </a:ext>
                </a:extLst>
              </p:cNvPr>
              <p:cNvSpPr/>
              <p:nvPr/>
            </p:nvSpPr>
            <p:spPr bwMode="auto">
              <a:xfrm>
                <a:off x="10607112" y="4990815"/>
                <a:ext cx="299472" cy="301429"/>
              </a:xfrm>
              <a:custGeom>
                <a:avLst/>
                <a:gdLst>
                  <a:gd name="T0" fmla="*/ 85 w 94"/>
                  <a:gd name="T1" fmla="*/ 20 h 94"/>
                  <a:gd name="T2" fmla="*/ 37 w 94"/>
                  <a:gd name="T3" fmla="*/ 2 h 94"/>
                  <a:gd name="T4" fmla="*/ 20 w 94"/>
                  <a:gd name="T5" fmla="*/ 10 h 94"/>
                  <a:gd name="T6" fmla="*/ 2 w 94"/>
                  <a:gd name="T7" fmla="*/ 57 h 94"/>
                  <a:gd name="T8" fmla="*/ 10 w 94"/>
                  <a:gd name="T9" fmla="*/ 74 h 94"/>
                  <a:gd name="T10" fmla="*/ 57 w 94"/>
                  <a:gd name="T11" fmla="*/ 92 h 94"/>
                  <a:gd name="T12" fmla="*/ 74 w 94"/>
                  <a:gd name="T13" fmla="*/ 84 h 94"/>
                  <a:gd name="T14" fmla="*/ 92 w 94"/>
                  <a:gd name="T15" fmla="*/ 37 h 94"/>
                  <a:gd name="T16" fmla="*/ 85 w 94"/>
                  <a:gd name="T17" fmla="*/ 20 h 94"/>
                  <a:gd name="T18" fmla="*/ 36 w 94"/>
                  <a:gd name="T19" fmla="*/ 38 h 94"/>
                  <a:gd name="T20" fmla="*/ 62 w 94"/>
                  <a:gd name="T21" fmla="*/ 47 h 94"/>
                  <a:gd name="T22" fmla="*/ 61 w 94"/>
                  <a:gd name="T23" fmla="*/ 52 h 94"/>
                  <a:gd name="T24" fmla="*/ 42 w 94"/>
                  <a:gd name="T25" fmla="*/ 61 h 94"/>
                  <a:gd name="T26" fmla="*/ 33 w 94"/>
                  <a:gd name="T27" fmla="*/ 42 h 94"/>
                  <a:gd name="T28" fmla="*/ 36 w 94"/>
                  <a:gd name="T29" fmla="*/ 38 h 94"/>
                  <a:gd name="T30" fmla="*/ 76 w 94"/>
                  <a:gd name="T31" fmla="*/ 53 h 94"/>
                  <a:gd name="T32" fmla="*/ 69 w 94"/>
                  <a:gd name="T33" fmla="*/ 71 h 94"/>
                  <a:gd name="T34" fmla="*/ 66 w 94"/>
                  <a:gd name="T35" fmla="*/ 80 h 94"/>
                  <a:gd name="T36" fmla="*/ 59 w 94"/>
                  <a:gd name="T37" fmla="*/ 82 h 94"/>
                  <a:gd name="T38" fmla="*/ 15 w 94"/>
                  <a:gd name="T39" fmla="*/ 65 h 94"/>
                  <a:gd name="T40" fmla="*/ 12 w 94"/>
                  <a:gd name="T41" fmla="*/ 59 h 94"/>
                  <a:gd name="T42" fmla="*/ 15 w 94"/>
                  <a:gd name="T43" fmla="*/ 50 h 94"/>
                  <a:gd name="T44" fmla="*/ 22 w 94"/>
                  <a:gd name="T45" fmla="*/ 32 h 94"/>
                  <a:gd name="T46" fmla="*/ 22 w 94"/>
                  <a:gd name="T47" fmla="*/ 32 h 94"/>
                  <a:gd name="T48" fmla="*/ 29 w 94"/>
                  <a:gd name="T49" fmla="*/ 35 h 94"/>
                  <a:gd name="T50" fmla="*/ 27 w 94"/>
                  <a:gd name="T51" fmla="*/ 39 h 94"/>
                  <a:gd name="T52" fmla="*/ 39 w 94"/>
                  <a:gd name="T53" fmla="*/ 67 h 94"/>
                  <a:gd name="T54" fmla="*/ 67 w 94"/>
                  <a:gd name="T55" fmla="*/ 55 h 94"/>
                  <a:gd name="T56" fmla="*/ 69 w 94"/>
                  <a:gd name="T57" fmla="*/ 50 h 94"/>
                  <a:gd name="T58" fmla="*/ 76 w 94"/>
                  <a:gd name="T59" fmla="*/ 53 h 94"/>
                  <a:gd name="T60" fmla="*/ 82 w 94"/>
                  <a:gd name="T61" fmla="*/ 37 h 94"/>
                  <a:gd name="T62" fmla="*/ 79 w 94"/>
                  <a:gd name="T63" fmla="*/ 38 h 94"/>
                  <a:gd name="T64" fmla="*/ 74 w 94"/>
                  <a:gd name="T65" fmla="*/ 37 h 94"/>
                  <a:gd name="T66" fmla="*/ 73 w 94"/>
                  <a:gd name="T67" fmla="*/ 34 h 94"/>
                  <a:gd name="T68" fmla="*/ 74 w 94"/>
                  <a:gd name="T69" fmla="*/ 29 h 94"/>
                  <a:gd name="T70" fmla="*/ 77 w 94"/>
                  <a:gd name="T71" fmla="*/ 28 h 94"/>
                  <a:gd name="T72" fmla="*/ 82 w 94"/>
                  <a:gd name="T73" fmla="*/ 29 h 94"/>
                  <a:gd name="T74" fmla="*/ 83 w 94"/>
                  <a:gd name="T75" fmla="*/ 33 h 94"/>
                  <a:gd name="T76" fmla="*/ 82 w 94"/>
                  <a:gd name="T77" fmla="*/ 37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94" h="94">
                    <a:moveTo>
                      <a:pt x="85" y="20"/>
                    </a:moveTo>
                    <a:cubicBezTo>
                      <a:pt x="37" y="2"/>
                      <a:pt x="37" y="2"/>
                      <a:pt x="37" y="2"/>
                    </a:cubicBezTo>
                    <a:cubicBezTo>
                      <a:pt x="30" y="0"/>
                      <a:pt x="23" y="3"/>
                      <a:pt x="20" y="10"/>
                    </a:cubicBezTo>
                    <a:cubicBezTo>
                      <a:pt x="2" y="57"/>
                      <a:pt x="2" y="57"/>
                      <a:pt x="2" y="57"/>
                    </a:cubicBezTo>
                    <a:cubicBezTo>
                      <a:pt x="0" y="64"/>
                      <a:pt x="3" y="71"/>
                      <a:pt x="10" y="74"/>
                    </a:cubicBezTo>
                    <a:cubicBezTo>
                      <a:pt x="57" y="92"/>
                      <a:pt x="57" y="92"/>
                      <a:pt x="57" y="92"/>
                    </a:cubicBezTo>
                    <a:cubicBezTo>
                      <a:pt x="64" y="94"/>
                      <a:pt x="71" y="91"/>
                      <a:pt x="74" y="84"/>
                    </a:cubicBezTo>
                    <a:cubicBezTo>
                      <a:pt x="92" y="37"/>
                      <a:pt x="92" y="37"/>
                      <a:pt x="92" y="37"/>
                    </a:cubicBezTo>
                    <a:cubicBezTo>
                      <a:pt x="94" y="30"/>
                      <a:pt x="91" y="23"/>
                      <a:pt x="85" y="20"/>
                    </a:cubicBezTo>
                    <a:close/>
                    <a:moveTo>
                      <a:pt x="36" y="38"/>
                    </a:moveTo>
                    <a:cubicBezTo>
                      <a:pt x="62" y="47"/>
                      <a:pt x="62" y="47"/>
                      <a:pt x="62" y="47"/>
                    </a:cubicBezTo>
                    <a:cubicBezTo>
                      <a:pt x="62" y="49"/>
                      <a:pt x="61" y="51"/>
                      <a:pt x="61" y="52"/>
                    </a:cubicBezTo>
                    <a:cubicBezTo>
                      <a:pt x="58" y="60"/>
                      <a:pt x="49" y="64"/>
                      <a:pt x="42" y="61"/>
                    </a:cubicBezTo>
                    <a:cubicBezTo>
                      <a:pt x="34" y="58"/>
                      <a:pt x="31" y="49"/>
                      <a:pt x="33" y="42"/>
                    </a:cubicBezTo>
                    <a:cubicBezTo>
                      <a:pt x="34" y="40"/>
                      <a:pt x="35" y="39"/>
                      <a:pt x="36" y="38"/>
                    </a:cubicBezTo>
                    <a:close/>
                    <a:moveTo>
                      <a:pt x="76" y="53"/>
                    </a:moveTo>
                    <a:cubicBezTo>
                      <a:pt x="69" y="71"/>
                      <a:pt x="69" y="71"/>
                      <a:pt x="69" y="71"/>
                    </a:cubicBezTo>
                    <a:cubicBezTo>
                      <a:pt x="66" y="80"/>
                      <a:pt x="66" y="80"/>
                      <a:pt x="66" y="80"/>
                    </a:cubicBezTo>
                    <a:cubicBezTo>
                      <a:pt x="65" y="82"/>
                      <a:pt x="62" y="83"/>
                      <a:pt x="59" y="82"/>
                    </a:cubicBezTo>
                    <a:cubicBezTo>
                      <a:pt x="15" y="65"/>
                      <a:pt x="15" y="65"/>
                      <a:pt x="15" y="65"/>
                    </a:cubicBezTo>
                    <a:cubicBezTo>
                      <a:pt x="12" y="64"/>
                      <a:pt x="11" y="62"/>
                      <a:pt x="12" y="59"/>
                    </a:cubicBezTo>
                    <a:cubicBezTo>
                      <a:pt x="15" y="50"/>
                      <a:pt x="15" y="50"/>
                      <a:pt x="15" y="50"/>
                    </a:cubicBezTo>
                    <a:cubicBezTo>
                      <a:pt x="22" y="32"/>
                      <a:pt x="22" y="32"/>
                      <a:pt x="22" y="32"/>
                    </a:cubicBezTo>
                    <a:cubicBezTo>
                      <a:pt x="22" y="32"/>
                      <a:pt x="22" y="32"/>
                      <a:pt x="22" y="32"/>
                    </a:cubicBezTo>
                    <a:cubicBezTo>
                      <a:pt x="29" y="35"/>
                      <a:pt x="29" y="35"/>
                      <a:pt x="29" y="35"/>
                    </a:cubicBezTo>
                    <a:cubicBezTo>
                      <a:pt x="28" y="36"/>
                      <a:pt x="27" y="38"/>
                      <a:pt x="27" y="39"/>
                    </a:cubicBezTo>
                    <a:cubicBezTo>
                      <a:pt x="23" y="51"/>
                      <a:pt x="28" y="63"/>
                      <a:pt x="39" y="67"/>
                    </a:cubicBezTo>
                    <a:cubicBezTo>
                      <a:pt x="51" y="72"/>
                      <a:pt x="63" y="66"/>
                      <a:pt x="67" y="55"/>
                    </a:cubicBezTo>
                    <a:cubicBezTo>
                      <a:pt x="68" y="53"/>
                      <a:pt x="68" y="52"/>
                      <a:pt x="69" y="50"/>
                    </a:cubicBezTo>
                    <a:cubicBezTo>
                      <a:pt x="76" y="53"/>
                      <a:pt x="76" y="53"/>
                      <a:pt x="76" y="53"/>
                    </a:cubicBezTo>
                    <a:close/>
                    <a:moveTo>
                      <a:pt x="82" y="37"/>
                    </a:moveTo>
                    <a:cubicBezTo>
                      <a:pt x="81" y="38"/>
                      <a:pt x="80" y="39"/>
                      <a:pt x="79" y="38"/>
                    </a:cubicBezTo>
                    <a:cubicBezTo>
                      <a:pt x="74" y="37"/>
                      <a:pt x="74" y="37"/>
                      <a:pt x="74" y="37"/>
                    </a:cubicBezTo>
                    <a:cubicBezTo>
                      <a:pt x="73" y="36"/>
                      <a:pt x="72" y="35"/>
                      <a:pt x="73" y="34"/>
                    </a:cubicBezTo>
                    <a:cubicBezTo>
                      <a:pt x="74" y="29"/>
                      <a:pt x="74" y="29"/>
                      <a:pt x="74" y="29"/>
                    </a:cubicBezTo>
                    <a:cubicBezTo>
                      <a:pt x="75" y="28"/>
                      <a:pt x="76" y="27"/>
                      <a:pt x="77" y="28"/>
                    </a:cubicBezTo>
                    <a:cubicBezTo>
                      <a:pt x="82" y="29"/>
                      <a:pt x="82" y="29"/>
                      <a:pt x="82" y="29"/>
                    </a:cubicBezTo>
                    <a:cubicBezTo>
                      <a:pt x="83" y="30"/>
                      <a:pt x="84" y="31"/>
                      <a:pt x="83" y="33"/>
                    </a:cubicBezTo>
                    <a:lnTo>
                      <a:pt x="82" y="3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76" name="ïŝḻiḓê">
                <a:extLst>
                  <a:ext uri="{FF2B5EF4-FFF2-40B4-BE49-F238E27FC236}">
                    <a16:creationId xmlns:a16="http://schemas.microsoft.com/office/drawing/2014/main" id="{C809100F-C725-45A9-BE16-5C2968F0C42B}"/>
                  </a:ext>
                </a:extLst>
              </p:cNvPr>
              <p:cNvSpPr/>
              <p:nvPr/>
            </p:nvSpPr>
            <p:spPr bwMode="auto">
              <a:xfrm>
                <a:off x="10793059" y="3628514"/>
                <a:ext cx="168330" cy="168330"/>
              </a:xfrm>
              <a:custGeom>
                <a:avLst/>
                <a:gdLst>
                  <a:gd name="T0" fmla="*/ 44 w 53"/>
                  <a:gd name="T1" fmla="*/ 0 h 53"/>
                  <a:gd name="T2" fmla="*/ 9 w 53"/>
                  <a:gd name="T3" fmla="*/ 0 h 53"/>
                  <a:gd name="T4" fmla="*/ 0 w 53"/>
                  <a:gd name="T5" fmla="*/ 9 h 53"/>
                  <a:gd name="T6" fmla="*/ 0 w 53"/>
                  <a:gd name="T7" fmla="*/ 44 h 53"/>
                  <a:gd name="T8" fmla="*/ 9 w 53"/>
                  <a:gd name="T9" fmla="*/ 53 h 53"/>
                  <a:gd name="T10" fmla="*/ 44 w 53"/>
                  <a:gd name="T11" fmla="*/ 53 h 53"/>
                  <a:gd name="T12" fmla="*/ 53 w 53"/>
                  <a:gd name="T13" fmla="*/ 44 h 53"/>
                  <a:gd name="T14" fmla="*/ 53 w 53"/>
                  <a:gd name="T15" fmla="*/ 9 h 53"/>
                  <a:gd name="T16" fmla="*/ 44 w 53"/>
                  <a:gd name="T17" fmla="*/ 0 h 53"/>
                  <a:gd name="T18" fmla="*/ 20 w 53"/>
                  <a:gd name="T19" fmla="*/ 43 h 53"/>
                  <a:gd name="T20" fmla="*/ 13 w 53"/>
                  <a:gd name="T21" fmla="*/ 43 h 53"/>
                  <a:gd name="T22" fmla="*/ 13 w 53"/>
                  <a:gd name="T23" fmla="*/ 20 h 53"/>
                  <a:gd name="T24" fmla="*/ 20 w 53"/>
                  <a:gd name="T25" fmla="*/ 20 h 53"/>
                  <a:gd name="T26" fmla="*/ 20 w 53"/>
                  <a:gd name="T27" fmla="*/ 43 h 53"/>
                  <a:gd name="T28" fmla="*/ 17 w 53"/>
                  <a:gd name="T29" fmla="*/ 16 h 53"/>
                  <a:gd name="T30" fmla="*/ 13 w 53"/>
                  <a:gd name="T31" fmla="*/ 13 h 53"/>
                  <a:gd name="T32" fmla="*/ 17 w 53"/>
                  <a:gd name="T33" fmla="*/ 10 h 53"/>
                  <a:gd name="T34" fmla="*/ 20 w 53"/>
                  <a:gd name="T35" fmla="*/ 13 h 53"/>
                  <a:gd name="T36" fmla="*/ 17 w 53"/>
                  <a:gd name="T37" fmla="*/ 16 h 53"/>
                  <a:gd name="T38" fmla="*/ 43 w 53"/>
                  <a:gd name="T39" fmla="*/ 43 h 53"/>
                  <a:gd name="T40" fmla="*/ 37 w 53"/>
                  <a:gd name="T41" fmla="*/ 43 h 53"/>
                  <a:gd name="T42" fmla="*/ 37 w 53"/>
                  <a:gd name="T43" fmla="*/ 30 h 53"/>
                  <a:gd name="T44" fmla="*/ 33 w 53"/>
                  <a:gd name="T45" fmla="*/ 26 h 53"/>
                  <a:gd name="T46" fmla="*/ 30 w 53"/>
                  <a:gd name="T47" fmla="*/ 30 h 53"/>
                  <a:gd name="T48" fmla="*/ 30 w 53"/>
                  <a:gd name="T49" fmla="*/ 43 h 53"/>
                  <a:gd name="T50" fmla="*/ 23 w 53"/>
                  <a:gd name="T51" fmla="*/ 43 h 53"/>
                  <a:gd name="T52" fmla="*/ 23 w 53"/>
                  <a:gd name="T53" fmla="*/ 20 h 53"/>
                  <a:gd name="T54" fmla="*/ 30 w 53"/>
                  <a:gd name="T55" fmla="*/ 20 h 53"/>
                  <a:gd name="T56" fmla="*/ 30 w 53"/>
                  <a:gd name="T57" fmla="*/ 24 h 53"/>
                  <a:gd name="T58" fmla="*/ 36 w 53"/>
                  <a:gd name="T59" fmla="*/ 20 h 53"/>
                  <a:gd name="T60" fmla="*/ 43 w 53"/>
                  <a:gd name="T61" fmla="*/ 28 h 53"/>
                  <a:gd name="T62" fmla="*/ 43 w 53"/>
                  <a:gd name="T63" fmla="*/ 43 h 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53" h="53">
                    <a:moveTo>
                      <a:pt x="44" y="0"/>
                    </a:moveTo>
                    <a:cubicBezTo>
                      <a:pt x="9" y="0"/>
                      <a:pt x="9" y="0"/>
                      <a:pt x="9" y="0"/>
                    </a:cubicBezTo>
                    <a:cubicBezTo>
                      <a:pt x="4" y="0"/>
                      <a:pt x="0" y="4"/>
                      <a:pt x="0" y="9"/>
                    </a:cubicBezTo>
                    <a:cubicBezTo>
                      <a:pt x="0" y="44"/>
                      <a:pt x="0" y="44"/>
                      <a:pt x="0" y="44"/>
                    </a:cubicBezTo>
                    <a:cubicBezTo>
                      <a:pt x="0" y="49"/>
                      <a:pt x="4" y="53"/>
                      <a:pt x="9" y="53"/>
                    </a:cubicBezTo>
                    <a:cubicBezTo>
                      <a:pt x="44" y="53"/>
                      <a:pt x="44" y="53"/>
                      <a:pt x="44" y="53"/>
                    </a:cubicBezTo>
                    <a:cubicBezTo>
                      <a:pt x="49" y="53"/>
                      <a:pt x="53" y="49"/>
                      <a:pt x="53" y="44"/>
                    </a:cubicBezTo>
                    <a:cubicBezTo>
                      <a:pt x="53" y="9"/>
                      <a:pt x="53" y="9"/>
                      <a:pt x="53" y="9"/>
                    </a:cubicBezTo>
                    <a:cubicBezTo>
                      <a:pt x="53" y="4"/>
                      <a:pt x="49" y="0"/>
                      <a:pt x="44" y="0"/>
                    </a:cubicBezTo>
                    <a:close/>
                    <a:moveTo>
                      <a:pt x="20" y="43"/>
                    </a:moveTo>
                    <a:cubicBezTo>
                      <a:pt x="13" y="43"/>
                      <a:pt x="13" y="43"/>
                      <a:pt x="13" y="43"/>
                    </a:cubicBezTo>
                    <a:cubicBezTo>
                      <a:pt x="13" y="20"/>
                      <a:pt x="13" y="20"/>
                      <a:pt x="13" y="20"/>
                    </a:cubicBezTo>
                    <a:cubicBezTo>
                      <a:pt x="20" y="20"/>
                      <a:pt x="20" y="20"/>
                      <a:pt x="20" y="20"/>
                    </a:cubicBezTo>
                    <a:lnTo>
                      <a:pt x="20" y="43"/>
                    </a:lnTo>
                    <a:close/>
                    <a:moveTo>
                      <a:pt x="17" y="16"/>
                    </a:moveTo>
                    <a:cubicBezTo>
                      <a:pt x="15" y="16"/>
                      <a:pt x="13" y="15"/>
                      <a:pt x="13" y="13"/>
                    </a:cubicBezTo>
                    <a:cubicBezTo>
                      <a:pt x="13" y="11"/>
                      <a:pt x="15" y="10"/>
                      <a:pt x="17" y="10"/>
                    </a:cubicBezTo>
                    <a:cubicBezTo>
                      <a:pt x="18" y="10"/>
                      <a:pt x="20" y="11"/>
                      <a:pt x="20" y="13"/>
                    </a:cubicBezTo>
                    <a:cubicBezTo>
                      <a:pt x="20" y="15"/>
                      <a:pt x="18" y="16"/>
                      <a:pt x="17" y="16"/>
                    </a:cubicBezTo>
                    <a:close/>
                    <a:moveTo>
                      <a:pt x="43" y="43"/>
                    </a:moveTo>
                    <a:cubicBezTo>
                      <a:pt x="37" y="43"/>
                      <a:pt x="37" y="43"/>
                      <a:pt x="37" y="43"/>
                    </a:cubicBezTo>
                    <a:cubicBezTo>
                      <a:pt x="37" y="30"/>
                      <a:pt x="37" y="30"/>
                      <a:pt x="37" y="30"/>
                    </a:cubicBezTo>
                    <a:cubicBezTo>
                      <a:pt x="37" y="28"/>
                      <a:pt x="35" y="26"/>
                      <a:pt x="33" y="26"/>
                    </a:cubicBezTo>
                    <a:cubicBezTo>
                      <a:pt x="31" y="26"/>
                      <a:pt x="30" y="28"/>
                      <a:pt x="30" y="30"/>
                    </a:cubicBezTo>
                    <a:cubicBezTo>
                      <a:pt x="30" y="43"/>
                      <a:pt x="30" y="43"/>
                      <a:pt x="30" y="43"/>
                    </a:cubicBezTo>
                    <a:cubicBezTo>
                      <a:pt x="23" y="43"/>
                      <a:pt x="23" y="43"/>
                      <a:pt x="23" y="43"/>
                    </a:cubicBezTo>
                    <a:cubicBezTo>
                      <a:pt x="23" y="20"/>
                      <a:pt x="23" y="20"/>
                      <a:pt x="23" y="20"/>
                    </a:cubicBezTo>
                    <a:cubicBezTo>
                      <a:pt x="30" y="20"/>
                      <a:pt x="30" y="20"/>
                      <a:pt x="30" y="20"/>
                    </a:cubicBezTo>
                    <a:cubicBezTo>
                      <a:pt x="30" y="24"/>
                      <a:pt x="30" y="24"/>
                      <a:pt x="30" y="24"/>
                    </a:cubicBezTo>
                    <a:cubicBezTo>
                      <a:pt x="31" y="22"/>
                      <a:pt x="33" y="20"/>
                      <a:pt x="36" y="20"/>
                    </a:cubicBezTo>
                    <a:cubicBezTo>
                      <a:pt x="40" y="20"/>
                      <a:pt x="43" y="23"/>
                      <a:pt x="43" y="28"/>
                    </a:cubicBezTo>
                    <a:lnTo>
                      <a:pt x="43" y="4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77" name="íṧḻiḓè">
                <a:extLst>
                  <a:ext uri="{FF2B5EF4-FFF2-40B4-BE49-F238E27FC236}">
                    <a16:creationId xmlns:a16="http://schemas.microsoft.com/office/drawing/2014/main" id="{4C62508B-A2B5-4DFD-8882-257C1897B44D}"/>
                  </a:ext>
                </a:extLst>
              </p:cNvPr>
              <p:cNvSpPr/>
              <p:nvPr/>
            </p:nvSpPr>
            <p:spPr bwMode="auto">
              <a:xfrm>
                <a:off x="10646259" y="3395591"/>
                <a:ext cx="309258" cy="193775"/>
              </a:xfrm>
              <a:custGeom>
                <a:avLst/>
                <a:gdLst>
                  <a:gd name="T0" fmla="*/ 49 w 158"/>
                  <a:gd name="T1" fmla="*/ 70 h 99"/>
                  <a:gd name="T2" fmla="*/ 49 w 158"/>
                  <a:gd name="T3" fmla="*/ 39 h 99"/>
                  <a:gd name="T4" fmla="*/ 78 w 158"/>
                  <a:gd name="T5" fmla="*/ 39 h 99"/>
                  <a:gd name="T6" fmla="*/ 39 w 158"/>
                  <a:gd name="T7" fmla="*/ 0 h 99"/>
                  <a:gd name="T8" fmla="*/ 0 w 158"/>
                  <a:gd name="T9" fmla="*/ 39 h 99"/>
                  <a:gd name="T10" fmla="*/ 29 w 158"/>
                  <a:gd name="T11" fmla="*/ 39 h 99"/>
                  <a:gd name="T12" fmla="*/ 29 w 158"/>
                  <a:gd name="T13" fmla="*/ 89 h 99"/>
                  <a:gd name="T14" fmla="*/ 88 w 158"/>
                  <a:gd name="T15" fmla="*/ 89 h 99"/>
                  <a:gd name="T16" fmla="*/ 68 w 158"/>
                  <a:gd name="T17" fmla="*/ 70 h 99"/>
                  <a:gd name="T18" fmla="*/ 49 w 158"/>
                  <a:gd name="T19" fmla="*/ 70 h 99"/>
                  <a:gd name="T20" fmla="*/ 129 w 158"/>
                  <a:gd name="T21" fmla="*/ 58 h 99"/>
                  <a:gd name="T22" fmla="*/ 129 w 158"/>
                  <a:gd name="T23" fmla="*/ 9 h 99"/>
                  <a:gd name="T24" fmla="*/ 68 w 158"/>
                  <a:gd name="T25" fmla="*/ 9 h 99"/>
                  <a:gd name="T26" fmla="*/ 88 w 158"/>
                  <a:gd name="T27" fmla="*/ 29 h 99"/>
                  <a:gd name="T28" fmla="*/ 107 w 158"/>
                  <a:gd name="T29" fmla="*/ 29 h 99"/>
                  <a:gd name="T30" fmla="*/ 107 w 158"/>
                  <a:gd name="T31" fmla="*/ 58 h 99"/>
                  <a:gd name="T32" fmla="*/ 78 w 158"/>
                  <a:gd name="T33" fmla="*/ 58 h 99"/>
                  <a:gd name="T34" fmla="*/ 119 w 158"/>
                  <a:gd name="T35" fmla="*/ 99 h 99"/>
                  <a:gd name="T36" fmla="*/ 158 w 158"/>
                  <a:gd name="T37" fmla="*/ 58 h 99"/>
                  <a:gd name="T38" fmla="*/ 129 w 158"/>
                  <a:gd name="T39" fmla="*/ 5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58" h="99">
                    <a:moveTo>
                      <a:pt x="49" y="70"/>
                    </a:moveTo>
                    <a:lnTo>
                      <a:pt x="49" y="39"/>
                    </a:lnTo>
                    <a:lnTo>
                      <a:pt x="78" y="39"/>
                    </a:lnTo>
                    <a:lnTo>
                      <a:pt x="39" y="0"/>
                    </a:lnTo>
                    <a:lnTo>
                      <a:pt x="0" y="39"/>
                    </a:lnTo>
                    <a:lnTo>
                      <a:pt x="29" y="39"/>
                    </a:lnTo>
                    <a:lnTo>
                      <a:pt x="29" y="89"/>
                    </a:lnTo>
                    <a:lnTo>
                      <a:pt x="88" y="89"/>
                    </a:lnTo>
                    <a:lnTo>
                      <a:pt x="68" y="70"/>
                    </a:lnTo>
                    <a:lnTo>
                      <a:pt x="49" y="70"/>
                    </a:lnTo>
                    <a:close/>
                    <a:moveTo>
                      <a:pt x="129" y="58"/>
                    </a:moveTo>
                    <a:lnTo>
                      <a:pt x="129" y="9"/>
                    </a:lnTo>
                    <a:lnTo>
                      <a:pt x="68" y="9"/>
                    </a:lnTo>
                    <a:lnTo>
                      <a:pt x="88" y="29"/>
                    </a:lnTo>
                    <a:lnTo>
                      <a:pt x="107" y="29"/>
                    </a:lnTo>
                    <a:lnTo>
                      <a:pt x="107" y="58"/>
                    </a:lnTo>
                    <a:lnTo>
                      <a:pt x="78" y="58"/>
                    </a:lnTo>
                    <a:lnTo>
                      <a:pt x="119" y="99"/>
                    </a:lnTo>
                    <a:lnTo>
                      <a:pt x="158" y="58"/>
                    </a:lnTo>
                    <a:lnTo>
                      <a:pt x="129" y="5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78" name="íśḻiḓe">
                <a:extLst>
                  <a:ext uri="{FF2B5EF4-FFF2-40B4-BE49-F238E27FC236}">
                    <a16:creationId xmlns:a16="http://schemas.microsoft.com/office/drawing/2014/main" id="{C8C533B7-E3DE-4590-8561-55AE17AA85CB}"/>
                  </a:ext>
                </a:extLst>
              </p:cNvPr>
              <p:cNvSpPr/>
              <p:nvPr/>
            </p:nvSpPr>
            <p:spPr bwMode="auto">
              <a:xfrm>
                <a:off x="10910498" y="2367994"/>
                <a:ext cx="321002" cy="322959"/>
              </a:xfrm>
              <a:custGeom>
                <a:avLst/>
                <a:gdLst>
                  <a:gd name="T0" fmla="*/ 96 w 100"/>
                  <a:gd name="T1" fmla="*/ 85 h 101"/>
                  <a:gd name="T2" fmla="*/ 73 w 100"/>
                  <a:gd name="T3" fmla="*/ 65 h 101"/>
                  <a:gd name="T4" fmla="*/ 66 w 100"/>
                  <a:gd name="T5" fmla="*/ 62 h 101"/>
                  <a:gd name="T6" fmla="*/ 74 w 100"/>
                  <a:gd name="T7" fmla="*/ 37 h 101"/>
                  <a:gd name="T8" fmla="*/ 37 w 100"/>
                  <a:gd name="T9" fmla="*/ 0 h 101"/>
                  <a:gd name="T10" fmla="*/ 0 w 100"/>
                  <a:gd name="T11" fmla="*/ 37 h 101"/>
                  <a:gd name="T12" fmla="*/ 37 w 100"/>
                  <a:gd name="T13" fmla="*/ 75 h 101"/>
                  <a:gd name="T14" fmla="*/ 61 w 100"/>
                  <a:gd name="T15" fmla="*/ 66 h 101"/>
                  <a:gd name="T16" fmla="*/ 64 w 100"/>
                  <a:gd name="T17" fmla="*/ 73 h 101"/>
                  <a:gd name="T18" fmla="*/ 84 w 100"/>
                  <a:gd name="T19" fmla="*/ 96 h 101"/>
                  <a:gd name="T20" fmla="*/ 97 w 100"/>
                  <a:gd name="T21" fmla="*/ 97 h 101"/>
                  <a:gd name="T22" fmla="*/ 96 w 100"/>
                  <a:gd name="T23" fmla="*/ 85 h 101"/>
                  <a:gd name="T24" fmla="*/ 37 w 100"/>
                  <a:gd name="T25" fmla="*/ 62 h 101"/>
                  <a:gd name="T26" fmla="*/ 12 w 100"/>
                  <a:gd name="T27" fmla="*/ 37 h 101"/>
                  <a:gd name="T28" fmla="*/ 37 w 100"/>
                  <a:gd name="T29" fmla="*/ 12 h 101"/>
                  <a:gd name="T30" fmla="*/ 62 w 100"/>
                  <a:gd name="T31" fmla="*/ 37 h 101"/>
                  <a:gd name="T32" fmla="*/ 37 w 100"/>
                  <a:gd name="T33" fmla="*/ 62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00" h="101">
                    <a:moveTo>
                      <a:pt x="96" y="85"/>
                    </a:moveTo>
                    <a:cubicBezTo>
                      <a:pt x="73" y="65"/>
                      <a:pt x="73" y="65"/>
                      <a:pt x="73" y="65"/>
                    </a:cubicBezTo>
                    <a:cubicBezTo>
                      <a:pt x="70" y="62"/>
                      <a:pt x="68" y="61"/>
                      <a:pt x="66" y="62"/>
                    </a:cubicBezTo>
                    <a:cubicBezTo>
                      <a:pt x="71" y="55"/>
                      <a:pt x="74" y="47"/>
                      <a:pt x="74" y="37"/>
                    </a:cubicBezTo>
                    <a:cubicBezTo>
                      <a:pt x="74" y="17"/>
                      <a:pt x="58" y="0"/>
                      <a:pt x="37" y="0"/>
                    </a:cubicBezTo>
                    <a:cubicBezTo>
                      <a:pt x="17" y="0"/>
                      <a:pt x="0" y="17"/>
                      <a:pt x="0" y="37"/>
                    </a:cubicBezTo>
                    <a:cubicBezTo>
                      <a:pt x="0" y="58"/>
                      <a:pt x="17" y="75"/>
                      <a:pt x="37" y="75"/>
                    </a:cubicBezTo>
                    <a:cubicBezTo>
                      <a:pt x="46" y="75"/>
                      <a:pt x="55" y="71"/>
                      <a:pt x="61" y="66"/>
                    </a:cubicBezTo>
                    <a:cubicBezTo>
                      <a:pt x="61" y="68"/>
                      <a:pt x="62" y="70"/>
                      <a:pt x="64" y="73"/>
                    </a:cubicBezTo>
                    <a:cubicBezTo>
                      <a:pt x="84" y="96"/>
                      <a:pt x="84" y="96"/>
                      <a:pt x="84" y="96"/>
                    </a:cubicBezTo>
                    <a:cubicBezTo>
                      <a:pt x="88" y="100"/>
                      <a:pt x="94" y="101"/>
                      <a:pt x="97" y="97"/>
                    </a:cubicBezTo>
                    <a:cubicBezTo>
                      <a:pt x="100" y="94"/>
                      <a:pt x="100" y="88"/>
                      <a:pt x="96" y="85"/>
                    </a:cubicBezTo>
                    <a:close/>
                    <a:moveTo>
                      <a:pt x="37" y="62"/>
                    </a:moveTo>
                    <a:cubicBezTo>
                      <a:pt x="23" y="62"/>
                      <a:pt x="12" y="51"/>
                      <a:pt x="12" y="37"/>
                    </a:cubicBezTo>
                    <a:cubicBezTo>
                      <a:pt x="12" y="24"/>
                      <a:pt x="23" y="12"/>
                      <a:pt x="37" y="12"/>
                    </a:cubicBezTo>
                    <a:cubicBezTo>
                      <a:pt x="51" y="12"/>
                      <a:pt x="62" y="24"/>
                      <a:pt x="62" y="37"/>
                    </a:cubicBezTo>
                    <a:cubicBezTo>
                      <a:pt x="62" y="51"/>
                      <a:pt x="51" y="62"/>
                      <a:pt x="37" y="6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79" name="işļïḓè">
                <a:extLst>
                  <a:ext uri="{FF2B5EF4-FFF2-40B4-BE49-F238E27FC236}">
                    <a16:creationId xmlns:a16="http://schemas.microsoft.com/office/drawing/2014/main" id="{EADA2FA8-CA58-4F8D-9D80-C06C2F116746}"/>
                  </a:ext>
                </a:extLst>
              </p:cNvPr>
              <p:cNvSpPr/>
              <p:nvPr/>
            </p:nvSpPr>
            <p:spPr bwMode="auto">
              <a:xfrm>
                <a:off x="10581667" y="2328848"/>
                <a:ext cx="395380" cy="383636"/>
              </a:xfrm>
              <a:custGeom>
                <a:avLst/>
                <a:gdLst>
                  <a:gd name="T0" fmla="*/ 78 w 124"/>
                  <a:gd name="T1" fmla="*/ 84 h 120"/>
                  <a:gd name="T2" fmla="*/ 75 w 124"/>
                  <a:gd name="T3" fmla="*/ 75 h 120"/>
                  <a:gd name="T4" fmla="*/ 86 w 124"/>
                  <a:gd name="T5" fmla="*/ 54 h 120"/>
                  <a:gd name="T6" fmla="*/ 89 w 124"/>
                  <a:gd name="T7" fmla="*/ 37 h 120"/>
                  <a:gd name="T8" fmla="*/ 62 w 124"/>
                  <a:gd name="T9" fmla="*/ 0 h 120"/>
                  <a:gd name="T10" fmla="*/ 36 w 124"/>
                  <a:gd name="T11" fmla="*/ 37 h 120"/>
                  <a:gd name="T12" fmla="*/ 39 w 124"/>
                  <a:gd name="T13" fmla="*/ 54 h 120"/>
                  <a:gd name="T14" fmla="*/ 50 w 124"/>
                  <a:gd name="T15" fmla="*/ 75 h 120"/>
                  <a:gd name="T16" fmla="*/ 47 w 124"/>
                  <a:gd name="T17" fmla="*/ 84 h 120"/>
                  <a:gd name="T18" fmla="*/ 0 w 124"/>
                  <a:gd name="T19" fmla="*/ 120 h 120"/>
                  <a:gd name="T20" fmla="*/ 62 w 124"/>
                  <a:gd name="T21" fmla="*/ 120 h 120"/>
                  <a:gd name="T22" fmla="*/ 124 w 124"/>
                  <a:gd name="T23" fmla="*/ 120 h 120"/>
                  <a:gd name="T24" fmla="*/ 78 w 124"/>
                  <a:gd name="T25" fmla="*/ 84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4" h="120">
                    <a:moveTo>
                      <a:pt x="78" y="84"/>
                    </a:moveTo>
                    <a:cubicBezTo>
                      <a:pt x="75" y="84"/>
                      <a:pt x="75" y="75"/>
                      <a:pt x="75" y="75"/>
                    </a:cubicBezTo>
                    <a:cubicBezTo>
                      <a:pt x="75" y="75"/>
                      <a:pt x="84" y="66"/>
                      <a:pt x="86" y="54"/>
                    </a:cubicBezTo>
                    <a:cubicBezTo>
                      <a:pt x="91" y="54"/>
                      <a:pt x="94" y="42"/>
                      <a:pt x="89" y="37"/>
                    </a:cubicBezTo>
                    <a:cubicBezTo>
                      <a:pt x="89" y="32"/>
                      <a:pt x="96" y="0"/>
                      <a:pt x="62" y="0"/>
                    </a:cubicBezTo>
                    <a:cubicBezTo>
                      <a:pt x="29" y="0"/>
                      <a:pt x="36" y="32"/>
                      <a:pt x="36" y="37"/>
                    </a:cubicBezTo>
                    <a:cubicBezTo>
                      <a:pt x="31" y="42"/>
                      <a:pt x="34" y="54"/>
                      <a:pt x="39" y="54"/>
                    </a:cubicBezTo>
                    <a:cubicBezTo>
                      <a:pt x="41" y="66"/>
                      <a:pt x="50" y="75"/>
                      <a:pt x="50" y="75"/>
                    </a:cubicBezTo>
                    <a:cubicBezTo>
                      <a:pt x="50" y="75"/>
                      <a:pt x="50" y="84"/>
                      <a:pt x="47" y="84"/>
                    </a:cubicBezTo>
                    <a:cubicBezTo>
                      <a:pt x="37" y="86"/>
                      <a:pt x="0" y="102"/>
                      <a:pt x="0" y="120"/>
                    </a:cubicBezTo>
                    <a:cubicBezTo>
                      <a:pt x="62" y="120"/>
                      <a:pt x="62" y="120"/>
                      <a:pt x="62" y="120"/>
                    </a:cubicBezTo>
                    <a:cubicBezTo>
                      <a:pt x="124" y="120"/>
                      <a:pt x="124" y="120"/>
                      <a:pt x="124" y="120"/>
                    </a:cubicBezTo>
                    <a:cubicBezTo>
                      <a:pt x="124" y="102"/>
                      <a:pt x="88" y="86"/>
                      <a:pt x="78" y="8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80" name="íš1îḍè">
                <a:extLst>
                  <a:ext uri="{FF2B5EF4-FFF2-40B4-BE49-F238E27FC236}">
                    <a16:creationId xmlns:a16="http://schemas.microsoft.com/office/drawing/2014/main" id="{A62E72A5-8AC1-48A7-8454-F5EEDE99DCCF}"/>
                  </a:ext>
                </a:extLst>
              </p:cNvPr>
              <p:cNvSpPr/>
              <p:nvPr/>
            </p:nvSpPr>
            <p:spPr bwMode="auto">
              <a:xfrm>
                <a:off x="10658002" y="5303987"/>
                <a:ext cx="131142" cy="207477"/>
              </a:xfrm>
              <a:custGeom>
                <a:avLst/>
                <a:gdLst>
                  <a:gd name="T0" fmla="*/ 21 w 41"/>
                  <a:gd name="T1" fmla="*/ 0 h 65"/>
                  <a:gd name="T2" fmla="*/ 0 w 41"/>
                  <a:gd name="T3" fmla="*/ 20 h 65"/>
                  <a:gd name="T4" fmla="*/ 21 w 41"/>
                  <a:gd name="T5" fmla="*/ 65 h 65"/>
                  <a:gd name="T6" fmla="*/ 41 w 41"/>
                  <a:gd name="T7" fmla="*/ 20 h 65"/>
                  <a:gd name="T8" fmla="*/ 21 w 41"/>
                  <a:gd name="T9" fmla="*/ 0 h 65"/>
                  <a:gd name="T10" fmla="*/ 21 w 41"/>
                  <a:gd name="T11" fmla="*/ 33 h 65"/>
                  <a:gd name="T12" fmla="*/ 8 w 41"/>
                  <a:gd name="T13" fmla="*/ 20 h 65"/>
                  <a:gd name="T14" fmla="*/ 21 w 41"/>
                  <a:gd name="T15" fmla="*/ 8 h 65"/>
                  <a:gd name="T16" fmla="*/ 33 w 41"/>
                  <a:gd name="T17" fmla="*/ 20 h 65"/>
                  <a:gd name="T18" fmla="*/ 21 w 41"/>
                  <a:gd name="T19" fmla="*/ 33 h 65"/>
                  <a:gd name="T20" fmla="*/ 13 w 41"/>
                  <a:gd name="T21" fmla="*/ 20 h 65"/>
                  <a:gd name="T22" fmla="*/ 21 w 41"/>
                  <a:gd name="T23" fmla="*/ 28 h 65"/>
                  <a:gd name="T24" fmla="*/ 29 w 41"/>
                  <a:gd name="T25" fmla="*/ 20 h 65"/>
                  <a:gd name="T26" fmla="*/ 21 w 41"/>
                  <a:gd name="T27" fmla="*/ 12 h 65"/>
                  <a:gd name="T28" fmla="*/ 13 w 41"/>
                  <a:gd name="T29" fmla="*/ 20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1" h="65">
                    <a:moveTo>
                      <a:pt x="21" y="0"/>
                    </a:moveTo>
                    <a:cubicBezTo>
                      <a:pt x="9" y="0"/>
                      <a:pt x="0" y="9"/>
                      <a:pt x="0" y="20"/>
                    </a:cubicBezTo>
                    <a:cubicBezTo>
                      <a:pt x="0" y="41"/>
                      <a:pt x="21" y="65"/>
                      <a:pt x="21" y="65"/>
                    </a:cubicBezTo>
                    <a:cubicBezTo>
                      <a:pt x="21" y="65"/>
                      <a:pt x="41" y="41"/>
                      <a:pt x="41" y="20"/>
                    </a:cubicBezTo>
                    <a:cubicBezTo>
                      <a:pt x="41" y="9"/>
                      <a:pt x="32" y="0"/>
                      <a:pt x="21" y="0"/>
                    </a:cubicBezTo>
                    <a:close/>
                    <a:moveTo>
                      <a:pt x="21" y="33"/>
                    </a:moveTo>
                    <a:cubicBezTo>
                      <a:pt x="14" y="33"/>
                      <a:pt x="8" y="27"/>
                      <a:pt x="8" y="20"/>
                    </a:cubicBezTo>
                    <a:cubicBezTo>
                      <a:pt x="8" y="13"/>
                      <a:pt x="14" y="8"/>
                      <a:pt x="21" y="8"/>
                    </a:cubicBezTo>
                    <a:cubicBezTo>
                      <a:pt x="28" y="8"/>
                      <a:pt x="33" y="13"/>
                      <a:pt x="33" y="20"/>
                    </a:cubicBezTo>
                    <a:cubicBezTo>
                      <a:pt x="33" y="27"/>
                      <a:pt x="28" y="33"/>
                      <a:pt x="21" y="33"/>
                    </a:cubicBezTo>
                    <a:close/>
                    <a:moveTo>
                      <a:pt x="13" y="20"/>
                    </a:moveTo>
                    <a:cubicBezTo>
                      <a:pt x="13" y="25"/>
                      <a:pt x="16" y="28"/>
                      <a:pt x="21" y="28"/>
                    </a:cubicBezTo>
                    <a:cubicBezTo>
                      <a:pt x="25" y="28"/>
                      <a:pt x="29" y="25"/>
                      <a:pt x="29" y="20"/>
                    </a:cubicBezTo>
                    <a:cubicBezTo>
                      <a:pt x="29" y="16"/>
                      <a:pt x="25" y="12"/>
                      <a:pt x="21" y="12"/>
                    </a:cubicBezTo>
                    <a:cubicBezTo>
                      <a:pt x="16" y="12"/>
                      <a:pt x="13" y="16"/>
                      <a:pt x="13" y="2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81" name="ïṩ1ïḍê">
                <a:extLst>
                  <a:ext uri="{FF2B5EF4-FFF2-40B4-BE49-F238E27FC236}">
                    <a16:creationId xmlns:a16="http://schemas.microsoft.com/office/drawing/2014/main" id="{2001A0DE-0C31-457A-B318-935A892068E4}"/>
                  </a:ext>
                </a:extLst>
              </p:cNvPr>
              <p:cNvSpPr/>
              <p:nvPr/>
            </p:nvSpPr>
            <p:spPr bwMode="auto">
              <a:xfrm>
                <a:off x="10515118" y="5527123"/>
                <a:ext cx="203562" cy="275983"/>
              </a:xfrm>
              <a:custGeom>
                <a:avLst/>
                <a:gdLst>
                  <a:gd name="T0" fmla="*/ 58 w 64"/>
                  <a:gd name="T1" fmla="*/ 9 h 86"/>
                  <a:gd name="T2" fmla="*/ 24 w 64"/>
                  <a:gd name="T3" fmla="*/ 1 h 86"/>
                  <a:gd name="T4" fmla="*/ 16 w 64"/>
                  <a:gd name="T5" fmla="*/ 7 h 86"/>
                  <a:gd name="T6" fmla="*/ 1 w 64"/>
                  <a:gd name="T7" fmla="*/ 68 h 86"/>
                  <a:gd name="T8" fmla="*/ 6 w 64"/>
                  <a:gd name="T9" fmla="*/ 77 h 86"/>
                  <a:gd name="T10" fmla="*/ 39 w 64"/>
                  <a:gd name="T11" fmla="*/ 85 h 86"/>
                  <a:gd name="T12" fmla="*/ 48 w 64"/>
                  <a:gd name="T13" fmla="*/ 80 h 86"/>
                  <a:gd name="T14" fmla="*/ 63 w 64"/>
                  <a:gd name="T15" fmla="*/ 18 h 86"/>
                  <a:gd name="T16" fmla="*/ 58 w 64"/>
                  <a:gd name="T17" fmla="*/ 9 h 86"/>
                  <a:gd name="T18" fmla="*/ 31 w 64"/>
                  <a:gd name="T19" fmla="*/ 7 h 86"/>
                  <a:gd name="T20" fmla="*/ 50 w 64"/>
                  <a:gd name="T21" fmla="*/ 11 h 86"/>
                  <a:gd name="T22" fmla="*/ 49 w 64"/>
                  <a:gd name="T23" fmla="*/ 14 h 86"/>
                  <a:gd name="T24" fmla="*/ 30 w 64"/>
                  <a:gd name="T25" fmla="*/ 9 h 86"/>
                  <a:gd name="T26" fmla="*/ 31 w 64"/>
                  <a:gd name="T27" fmla="*/ 7 h 86"/>
                  <a:gd name="T28" fmla="*/ 24 w 64"/>
                  <a:gd name="T29" fmla="*/ 76 h 86"/>
                  <a:gd name="T30" fmla="*/ 20 w 64"/>
                  <a:gd name="T31" fmla="*/ 71 h 86"/>
                  <a:gd name="T32" fmla="*/ 26 w 64"/>
                  <a:gd name="T33" fmla="*/ 67 h 86"/>
                  <a:gd name="T34" fmla="*/ 30 w 64"/>
                  <a:gd name="T35" fmla="*/ 73 h 86"/>
                  <a:gd name="T36" fmla="*/ 24 w 64"/>
                  <a:gd name="T37" fmla="*/ 76 h 86"/>
                  <a:gd name="T38" fmla="*/ 46 w 64"/>
                  <a:gd name="T39" fmla="*/ 67 h 86"/>
                  <a:gd name="T40" fmla="*/ 8 w 64"/>
                  <a:gd name="T41" fmla="*/ 58 h 86"/>
                  <a:gd name="T42" fmla="*/ 20 w 64"/>
                  <a:gd name="T43" fmla="*/ 10 h 86"/>
                  <a:gd name="T44" fmla="*/ 58 w 64"/>
                  <a:gd name="T45" fmla="*/ 19 h 86"/>
                  <a:gd name="T46" fmla="*/ 46 w 64"/>
                  <a:gd name="T47" fmla="*/ 67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64" h="86">
                    <a:moveTo>
                      <a:pt x="58" y="9"/>
                    </a:moveTo>
                    <a:cubicBezTo>
                      <a:pt x="24" y="1"/>
                      <a:pt x="24" y="1"/>
                      <a:pt x="24" y="1"/>
                    </a:cubicBezTo>
                    <a:cubicBezTo>
                      <a:pt x="21" y="0"/>
                      <a:pt x="17" y="3"/>
                      <a:pt x="16" y="7"/>
                    </a:cubicBezTo>
                    <a:cubicBezTo>
                      <a:pt x="1" y="68"/>
                      <a:pt x="1" y="68"/>
                      <a:pt x="1" y="68"/>
                    </a:cubicBezTo>
                    <a:cubicBezTo>
                      <a:pt x="0" y="72"/>
                      <a:pt x="2" y="76"/>
                      <a:pt x="6" y="77"/>
                    </a:cubicBezTo>
                    <a:cubicBezTo>
                      <a:pt x="39" y="85"/>
                      <a:pt x="39" y="85"/>
                      <a:pt x="39" y="85"/>
                    </a:cubicBezTo>
                    <a:cubicBezTo>
                      <a:pt x="43" y="86"/>
                      <a:pt x="47" y="84"/>
                      <a:pt x="48" y="80"/>
                    </a:cubicBezTo>
                    <a:cubicBezTo>
                      <a:pt x="63" y="18"/>
                      <a:pt x="63" y="18"/>
                      <a:pt x="63" y="18"/>
                    </a:cubicBezTo>
                    <a:cubicBezTo>
                      <a:pt x="64" y="14"/>
                      <a:pt x="61" y="10"/>
                      <a:pt x="58" y="9"/>
                    </a:cubicBezTo>
                    <a:close/>
                    <a:moveTo>
                      <a:pt x="31" y="7"/>
                    </a:moveTo>
                    <a:cubicBezTo>
                      <a:pt x="50" y="11"/>
                      <a:pt x="50" y="11"/>
                      <a:pt x="50" y="11"/>
                    </a:cubicBezTo>
                    <a:cubicBezTo>
                      <a:pt x="49" y="14"/>
                      <a:pt x="49" y="14"/>
                      <a:pt x="49" y="14"/>
                    </a:cubicBezTo>
                    <a:cubicBezTo>
                      <a:pt x="30" y="9"/>
                      <a:pt x="30" y="9"/>
                      <a:pt x="30" y="9"/>
                    </a:cubicBezTo>
                    <a:lnTo>
                      <a:pt x="31" y="7"/>
                    </a:lnTo>
                    <a:close/>
                    <a:moveTo>
                      <a:pt x="24" y="76"/>
                    </a:moveTo>
                    <a:cubicBezTo>
                      <a:pt x="21" y="76"/>
                      <a:pt x="19" y="73"/>
                      <a:pt x="20" y="71"/>
                    </a:cubicBezTo>
                    <a:cubicBezTo>
                      <a:pt x="21" y="68"/>
                      <a:pt x="23" y="66"/>
                      <a:pt x="26" y="67"/>
                    </a:cubicBezTo>
                    <a:cubicBezTo>
                      <a:pt x="29" y="68"/>
                      <a:pt x="30" y="70"/>
                      <a:pt x="30" y="73"/>
                    </a:cubicBezTo>
                    <a:cubicBezTo>
                      <a:pt x="29" y="75"/>
                      <a:pt x="26" y="77"/>
                      <a:pt x="24" y="76"/>
                    </a:cubicBezTo>
                    <a:close/>
                    <a:moveTo>
                      <a:pt x="46" y="67"/>
                    </a:moveTo>
                    <a:cubicBezTo>
                      <a:pt x="8" y="58"/>
                      <a:pt x="8" y="58"/>
                      <a:pt x="8" y="58"/>
                    </a:cubicBezTo>
                    <a:cubicBezTo>
                      <a:pt x="20" y="10"/>
                      <a:pt x="20" y="10"/>
                      <a:pt x="20" y="10"/>
                    </a:cubicBezTo>
                    <a:cubicBezTo>
                      <a:pt x="58" y="19"/>
                      <a:pt x="58" y="19"/>
                      <a:pt x="58" y="19"/>
                    </a:cubicBezTo>
                    <a:lnTo>
                      <a:pt x="46" y="6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82" name="îšliḑe">
                <a:extLst>
                  <a:ext uri="{FF2B5EF4-FFF2-40B4-BE49-F238E27FC236}">
                    <a16:creationId xmlns:a16="http://schemas.microsoft.com/office/drawing/2014/main" id="{45D53734-49C3-49FD-BF3A-D6461C0F4E80}"/>
                  </a:ext>
                </a:extLst>
              </p:cNvPr>
              <p:cNvSpPr/>
              <p:nvPr/>
            </p:nvSpPr>
            <p:spPr bwMode="auto">
              <a:xfrm>
                <a:off x="10470099" y="3638300"/>
                <a:ext cx="274026" cy="207477"/>
              </a:xfrm>
              <a:custGeom>
                <a:avLst/>
                <a:gdLst>
                  <a:gd name="T0" fmla="*/ 75 w 86"/>
                  <a:gd name="T1" fmla="*/ 11 h 65"/>
                  <a:gd name="T2" fmla="*/ 75 w 86"/>
                  <a:gd name="T3" fmla="*/ 0 h 65"/>
                  <a:gd name="T4" fmla="*/ 0 w 86"/>
                  <a:gd name="T5" fmla="*/ 0 h 65"/>
                  <a:gd name="T6" fmla="*/ 0 w 86"/>
                  <a:gd name="T7" fmla="*/ 60 h 65"/>
                  <a:gd name="T8" fmla="*/ 5 w 86"/>
                  <a:gd name="T9" fmla="*/ 65 h 65"/>
                  <a:gd name="T10" fmla="*/ 78 w 86"/>
                  <a:gd name="T11" fmla="*/ 65 h 65"/>
                  <a:gd name="T12" fmla="*/ 86 w 86"/>
                  <a:gd name="T13" fmla="*/ 57 h 65"/>
                  <a:gd name="T14" fmla="*/ 86 w 86"/>
                  <a:gd name="T15" fmla="*/ 11 h 65"/>
                  <a:gd name="T16" fmla="*/ 75 w 86"/>
                  <a:gd name="T17" fmla="*/ 11 h 65"/>
                  <a:gd name="T18" fmla="*/ 70 w 86"/>
                  <a:gd name="T19" fmla="*/ 60 h 65"/>
                  <a:gd name="T20" fmla="*/ 5 w 86"/>
                  <a:gd name="T21" fmla="*/ 60 h 65"/>
                  <a:gd name="T22" fmla="*/ 5 w 86"/>
                  <a:gd name="T23" fmla="*/ 5 h 65"/>
                  <a:gd name="T24" fmla="*/ 70 w 86"/>
                  <a:gd name="T25" fmla="*/ 5 h 65"/>
                  <a:gd name="T26" fmla="*/ 70 w 86"/>
                  <a:gd name="T27" fmla="*/ 60 h 65"/>
                  <a:gd name="T28" fmla="*/ 10 w 86"/>
                  <a:gd name="T29" fmla="*/ 16 h 65"/>
                  <a:gd name="T30" fmla="*/ 64 w 86"/>
                  <a:gd name="T31" fmla="*/ 16 h 65"/>
                  <a:gd name="T32" fmla="*/ 64 w 86"/>
                  <a:gd name="T33" fmla="*/ 22 h 65"/>
                  <a:gd name="T34" fmla="*/ 10 w 86"/>
                  <a:gd name="T35" fmla="*/ 22 h 65"/>
                  <a:gd name="T36" fmla="*/ 10 w 86"/>
                  <a:gd name="T37" fmla="*/ 16 h 65"/>
                  <a:gd name="T38" fmla="*/ 43 w 86"/>
                  <a:gd name="T39" fmla="*/ 27 h 65"/>
                  <a:gd name="T40" fmla="*/ 64 w 86"/>
                  <a:gd name="T41" fmla="*/ 27 h 65"/>
                  <a:gd name="T42" fmla="*/ 64 w 86"/>
                  <a:gd name="T43" fmla="*/ 32 h 65"/>
                  <a:gd name="T44" fmla="*/ 43 w 86"/>
                  <a:gd name="T45" fmla="*/ 32 h 65"/>
                  <a:gd name="T46" fmla="*/ 43 w 86"/>
                  <a:gd name="T47" fmla="*/ 27 h 65"/>
                  <a:gd name="T48" fmla="*/ 43 w 86"/>
                  <a:gd name="T49" fmla="*/ 38 h 65"/>
                  <a:gd name="T50" fmla="*/ 64 w 86"/>
                  <a:gd name="T51" fmla="*/ 38 h 65"/>
                  <a:gd name="T52" fmla="*/ 64 w 86"/>
                  <a:gd name="T53" fmla="*/ 43 h 65"/>
                  <a:gd name="T54" fmla="*/ 43 w 86"/>
                  <a:gd name="T55" fmla="*/ 43 h 65"/>
                  <a:gd name="T56" fmla="*/ 43 w 86"/>
                  <a:gd name="T57" fmla="*/ 38 h 65"/>
                  <a:gd name="T58" fmla="*/ 43 w 86"/>
                  <a:gd name="T59" fmla="*/ 49 h 65"/>
                  <a:gd name="T60" fmla="*/ 59 w 86"/>
                  <a:gd name="T61" fmla="*/ 49 h 65"/>
                  <a:gd name="T62" fmla="*/ 59 w 86"/>
                  <a:gd name="T63" fmla="*/ 54 h 65"/>
                  <a:gd name="T64" fmla="*/ 43 w 86"/>
                  <a:gd name="T65" fmla="*/ 54 h 65"/>
                  <a:gd name="T66" fmla="*/ 43 w 86"/>
                  <a:gd name="T67" fmla="*/ 49 h 65"/>
                  <a:gd name="T68" fmla="*/ 10 w 86"/>
                  <a:gd name="T69" fmla="*/ 27 h 65"/>
                  <a:gd name="T70" fmla="*/ 37 w 86"/>
                  <a:gd name="T71" fmla="*/ 27 h 65"/>
                  <a:gd name="T72" fmla="*/ 37 w 86"/>
                  <a:gd name="T73" fmla="*/ 54 h 65"/>
                  <a:gd name="T74" fmla="*/ 10 w 86"/>
                  <a:gd name="T75" fmla="*/ 54 h 65"/>
                  <a:gd name="T76" fmla="*/ 10 w 86"/>
                  <a:gd name="T77" fmla="*/ 27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86" h="65">
                    <a:moveTo>
                      <a:pt x="75" y="11"/>
                    </a:moveTo>
                    <a:cubicBezTo>
                      <a:pt x="75" y="0"/>
                      <a:pt x="75" y="0"/>
                      <a:pt x="75" y="0"/>
                    </a:cubicBezTo>
                    <a:cubicBezTo>
                      <a:pt x="0" y="0"/>
                      <a:pt x="0" y="0"/>
                      <a:pt x="0" y="0"/>
                    </a:cubicBezTo>
                    <a:cubicBezTo>
                      <a:pt x="0" y="60"/>
                      <a:pt x="0" y="60"/>
                      <a:pt x="0" y="60"/>
                    </a:cubicBezTo>
                    <a:cubicBezTo>
                      <a:pt x="0" y="62"/>
                      <a:pt x="2" y="65"/>
                      <a:pt x="5" y="65"/>
                    </a:cubicBezTo>
                    <a:cubicBezTo>
                      <a:pt x="78" y="65"/>
                      <a:pt x="78" y="65"/>
                      <a:pt x="78" y="65"/>
                    </a:cubicBezTo>
                    <a:cubicBezTo>
                      <a:pt x="82" y="65"/>
                      <a:pt x="86" y="61"/>
                      <a:pt x="86" y="57"/>
                    </a:cubicBezTo>
                    <a:cubicBezTo>
                      <a:pt x="86" y="11"/>
                      <a:pt x="86" y="11"/>
                      <a:pt x="86" y="11"/>
                    </a:cubicBezTo>
                    <a:lnTo>
                      <a:pt x="75" y="11"/>
                    </a:lnTo>
                    <a:close/>
                    <a:moveTo>
                      <a:pt x="70" y="60"/>
                    </a:moveTo>
                    <a:cubicBezTo>
                      <a:pt x="5" y="60"/>
                      <a:pt x="5" y="60"/>
                      <a:pt x="5" y="60"/>
                    </a:cubicBezTo>
                    <a:cubicBezTo>
                      <a:pt x="5" y="5"/>
                      <a:pt x="5" y="5"/>
                      <a:pt x="5" y="5"/>
                    </a:cubicBezTo>
                    <a:cubicBezTo>
                      <a:pt x="70" y="5"/>
                      <a:pt x="70" y="5"/>
                      <a:pt x="70" y="5"/>
                    </a:cubicBezTo>
                    <a:lnTo>
                      <a:pt x="70" y="60"/>
                    </a:lnTo>
                    <a:close/>
                    <a:moveTo>
                      <a:pt x="10" y="16"/>
                    </a:moveTo>
                    <a:cubicBezTo>
                      <a:pt x="64" y="16"/>
                      <a:pt x="64" y="16"/>
                      <a:pt x="64" y="16"/>
                    </a:cubicBezTo>
                    <a:cubicBezTo>
                      <a:pt x="64" y="22"/>
                      <a:pt x="64" y="22"/>
                      <a:pt x="64" y="22"/>
                    </a:cubicBezTo>
                    <a:cubicBezTo>
                      <a:pt x="10" y="22"/>
                      <a:pt x="10" y="22"/>
                      <a:pt x="10" y="22"/>
                    </a:cubicBezTo>
                    <a:lnTo>
                      <a:pt x="10" y="16"/>
                    </a:lnTo>
                    <a:close/>
                    <a:moveTo>
                      <a:pt x="43" y="27"/>
                    </a:moveTo>
                    <a:cubicBezTo>
                      <a:pt x="64" y="27"/>
                      <a:pt x="64" y="27"/>
                      <a:pt x="64" y="27"/>
                    </a:cubicBezTo>
                    <a:cubicBezTo>
                      <a:pt x="64" y="32"/>
                      <a:pt x="64" y="32"/>
                      <a:pt x="64" y="32"/>
                    </a:cubicBezTo>
                    <a:cubicBezTo>
                      <a:pt x="43" y="32"/>
                      <a:pt x="43" y="32"/>
                      <a:pt x="43" y="32"/>
                    </a:cubicBezTo>
                    <a:lnTo>
                      <a:pt x="43" y="27"/>
                    </a:lnTo>
                    <a:close/>
                    <a:moveTo>
                      <a:pt x="43" y="38"/>
                    </a:moveTo>
                    <a:cubicBezTo>
                      <a:pt x="64" y="38"/>
                      <a:pt x="64" y="38"/>
                      <a:pt x="64" y="38"/>
                    </a:cubicBezTo>
                    <a:cubicBezTo>
                      <a:pt x="64" y="43"/>
                      <a:pt x="64" y="43"/>
                      <a:pt x="64" y="43"/>
                    </a:cubicBezTo>
                    <a:cubicBezTo>
                      <a:pt x="43" y="43"/>
                      <a:pt x="43" y="43"/>
                      <a:pt x="43" y="43"/>
                    </a:cubicBezTo>
                    <a:lnTo>
                      <a:pt x="43" y="38"/>
                    </a:lnTo>
                    <a:close/>
                    <a:moveTo>
                      <a:pt x="43" y="49"/>
                    </a:moveTo>
                    <a:cubicBezTo>
                      <a:pt x="59" y="49"/>
                      <a:pt x="59" y="49"/>
                      <a:pt x="59" y="49"/>
                    </a:cubicBezTo>
                    <a:cubicBezTo>
                      <a:pt x="59" y="54"/>
                      <a:pt x="59" y="54"/>
                      <a:pt x="59" y="54"/>
                    </a:cubicBezTo>
                    <a:cubicBezTo>
                      <a:pt x="43" y="54"/>
                      <a:pt x="43" y="54"/>
                      <a:pt x="43" y="54"/>
                    </a:cubicBezTo>
                    <a:lnTo>
                      <a:pt x="43" y="49"/>
                    </a:lnTo>
                    <a:close/>
                    <a:moveTo>
                      <a:pt x="10" y="27"/>
                    </a:moveTo>
                    <a:cubicBezTo>
                      <a:pt x="37" y="27"/>
                      <a:pt x="37" y="27"/>
                      <a:pt x="37" y="27"/>
                    </a:cubicBezTo>
                    <a:cubicBezTo>
                      <a:pt x="37" y="54"/>
                      <a:pt x="37" y="54"/>
                      <a:pt x="37" y="54"/>
                    </a:cubicBezTo>
                    <a:cubicBezTo>
                      <a:pt x="10" y="54"/>
                      <a:pt x="10" y="54"/>
                      <a:pt x="10" y="54"/>
                    </a:cubicBezTo>
                    <a:lnTo>
                      <a:pt x="10" y="2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83" name="îṡḷïde">
                <a:extLst>
                  <a:ext uri="{FF2B5EF4-FFF2-40B4-BE49-F238E27FC236}">
                    <a16:creationId xmlns:a16="http://schemas.microsoft.com/office/drawing/2014/main" id="{37EE8363-5D0C-4F1E-B787-07B5EBDCAE7D}"/>
                  </a:ext>
                </a:extLst>
              </p:cNvPr>
              <p:cNvSpPr/>
              <p:nvPr/>
            </p:nvSpPr>
            <p:spPr bwMode="auto">
              <a:xfrm>
                <a:off x="10763698" y="2767289"/>
                <a:ext cx="256411" cy="256409"/>
              </a:xfrm>
              <a:custGeom>
                <a:avLst/>
                <a:gdLst>
                  <a:gd name="T0" fmla="*/ 0 w 131"/>
                  <a:gd name="T1" fmla="*/ 131 h 131"/>
                  <a:gd name="T2" fmla="*/ 65 w 131"/>
                  <a:gd name="T3" fmla="*/ 131 h 131"/>
                  <a:gd name="T4" fmla="*/ 65 w 131"/>
                  <a:gd name="T5" fmla="*/ 0 h 131"/>
                  <a:gd name="T6" fmla="*/ 0 w 131"/>
                  <a:gd name="T7" fmla="*/ 0 h 131"/>
                  <a:gd name="T8" fmla="*/ 0 w 131"/>
                  <a:gd name="T9" fmla="*/ 131 h 131"/>
                  <a:gd name="T10" fmla="*/ 41 w 131"/>
                  <a:gd name="T11" fmla="*/ 17 h 131"/>
                  <a:gd name="T12" fmla="*/ 57 w 131"/>
                  <a:gd name="T13" fmla="*/ 17 h 131"/>
                  <a:gd name="T14" fmla="*/ 57 w 131"/>
                  <a:gd name="T15" fmla="*/ 33 h 131"/>
                  <a:gd name="T16" fmla="*/ 41 w 131"/>
                  <a:gd name="T17" fmla="*/ 33 h 131"/>
                  <a:gd name="T18" fmla="*/ 41 w 131"/>
                  <a:gd name="T19" fmla="*/ 17 h 131"/>
                  <a:gd name="T20" fmla="*/ 41 w 131"/>
                  <a:gd name="T21" fmla="*/ 49 h 131"/>
                  <a:gd name="T22" fmla="*/ 57 w 131"/>
                  <a:gd name="T23" fmla="*/ 49 h 131"/>
                  <a:gd name="T24" fmla="*/ 57 w 131"/>
                  <a:gd name="T25" fmla="*/ 66 h 131"/>
                  <a:gd name="T26" fmla="*/ 41 w 131"/>
                  <a:gd name="T27" fmla="*/ 66 h 131"/>
                  <a:gd name="T28" fmla="*/ 41 w 131"/>
                  <a:gd name="T29" fmla="*/ 49 h 131"/>
                  <a:gd name="T30" fmla="*/ 41 w 131"/>
                  <a:gd name="T31" fmla="*/ 82 h 131"/>
                  <a:gd name="T32" fmla="*/ 57 w 131"/>
                  <a:gd name="T33" fmla="*/ 82 h 131"/>
                  <a:gd name="T34" fmla="*/ 57 w 131"/>
                  <a:gd name="T35" fmla="*/ 98 h 131"/>
                  <a:gd name="T36" fmla="*/ 41 w 131"/>
                  <a:gd name="T37" fmla="*/ 98 h 131"/>
                  <a:gd name="T38" fmla="*/ 41 w 131"/>
                  <a:gd name="T39" fmla="*/ 82 h 131"/>
                  <a:gd name="T40" fmla="*/ 8 w 131"/>
                  <a:gd name="T41" fmla="*/ 17 h 131"/>
                  <a:gd name="T42" fmla="*/ 24 w 131"/>
                  <a:gd name="T43" fmla="*/ 17 h 131"/>
                  <a:gd name="T44" fmla="*/ 24 w 131"/>
                  <a:gd name="T45" fmla="*/ 33 h 131"/>
                  <a:gd name="T46" fmla="*/ 8 w 131"/>
                  <a:gd name="T47" fmla="*/ 33 h 131"/>
                  <a:gd name="T48" fmla="*/ 8 w 131"/>
                  <a:gd name="T49" fmla="*/ 17 h 131"/>
                  <a:gd name="T50" fmla="*/ 8 w 131"/>
                  <a:gd name="T51" fmla="*/ 49 h 131"/>
                  <a:gd name="T52" fmla="*/ 24 w 131"/>
                  <a:gd name="T53" fmla="*/ 49 h 131"/>
                  <a:gd name="T54" fmla="*/ 24 w 131"/>
                  <a:gd name="T55" fmla="*/ 66 h 131"/>
                  <a:gd name="T56" fmla="*/ 8 w 131"/>
                  <a:gd name="T57" fmla="*/ 66 h 131"/>
                  <a:gd name="T58" fmla="*/ 8 w 131"/>
                  <a:gd name="T59" fmla="*/ 49 h 131"/>
                  <a:gd name="T60" fmla="*/ 8 w 131"/>
                  <a:gd name="T61" fmla="*/ 82 h 131"/>
                  <a:gd name="T62" fmla="*/ 24 w 131"/>
                  <a:gd name="T63" fmla="*/ 82 h 131"/>
                  <a:gd name="T64" fmla="*/ 24 w 131"/>
                  <a:gd name="T65" fmla="*/ 98 h 131"/>
                  <a:gd name="T66" fmla="*/ 8 w 131"/>
                  <a:gd name="T67" fmla="*/ 98 h 131"/>
                  <a:gd name="T68" fmla="*/ 8 w 131"/>
                  <a:gd name="T69" fmla="*/ 82 h 131"/>
                  <a:gd name="T70" fmla="*/ 73 w 131"/>
                  <a:gd name="T71" fmla="*/ 41 h 131"/>
                  <a:gd name="T72" fmla="*/ 131 w 131"/>
                  <a:gd name="T73" fmla="*/ 41 h 131"/>
                  <a:gd name="T74" fmla="*/ 131 w 131"/>
                  <a:gd name="T75" fmla="*/ 49 h 131"/>
                  <a:gd name="T76" fmla="*/ 73 w 131"/>
                  <a:gd name="T77" fmla="*/ 49 h 131"/>
                  <a:gd name="T78" fmla="*/ 73 w 131"/>
                  <a:gd name="T79" fmla="*/ 41 h 131"/>
                  <a:gd name="T80" fmla="*/ 73 w 131"/>
                  <a:gd name="T81" fmla="*/ 131 h 131"/>
                  <a:gd name="T82" fmla="*/ 90 w 131"/>
                  <a:gd name="T83" fmla="*/ 131 h 131"/>
                  <a:gd name="T84" fmla="*/ 90 w 131"/>
                  <a:gd name="T85" fmla="*/ 98 h 131"/>
                  <a:gd name="T86" fmla="*/ 114 w 131"/>
                  <a:gd name="T87" fmla="*/ 98 h 131"/>
                  <a:gd name="T88" fmla="*/ 114 w 131"/>
                  <a:gd name="T89" fmla="*/ 131 h 131"/>
                  <a:gd name="T90" fmla="*/ 131 w 131"/>
                  <a:gd name="T91" fmla="*/ 131 h 131"/>
                  <a:gd name="T92" fmla="*/ 131 w 131"/>
                  <a:gd name="T93" fmla="*/ 57 h 131"/>
                  <a:gd name="T94" fmla="*/ 73 w 131"/>
                  <a:gd name="T95" fmla="*/ 57 h 131"/>
                  <a:gd name="T96" fmla="*/ 73 w 131"/>
                  <a:gd name="T97" fmla="*/ 131 h 1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31" h="131">
                    <a:moveTo>
                      <a:pt x="0" y="131"/>
                    </a:moveTo>
                    <a:lnTo>
                      <a:pt x="65" y="131"/>
                    </a:lnTo>
                    <a:lnTo>
                      <a:pt x="65" y="0"/>
                    </a:lnTo>
                    <a:lnTo>
                      <a:pt x="0" y="0"/>
                    </a:lnTo>
                    <a:lnTo>
                      <a:pt x="0" y="131"/>
                    </a:lnTo>
                    <a:close/>
                    <a:moveTo>
                      <a:pt x="41" y="17"/>
                    </a:moveTo>
                    <a:lnTo>
                      <a:pt x="57" y="17"/>
                    </a:lnTo>
                    <a:lnTo>
                      <a:pt x="57" y="33"/>
                    </a:lnTo>
                    <a:lnTo>
                      <a:pt x="41" y="33"/>
                    </a:lnTo>
                    <a:lnTo>
                      <a:pt x="41" y="17"/>
                    </a:lnTo>
                    <a:close/>
                    <a:moveTo>
                      <a:pt x="41" y="49"/>
                    </a:moveTo>
                    <a:lnTo>
                      <a:pt x="57" y="49"/>
                    </a:lnTo>
                    <a:lnTo>
                      <a:pt x="57" y="66"/>
                    </a:lnTo>
                    <a:lnTo>
                      <a:pt x="41" y="66"/>
                    </a:lnTo>
                    <a:lnTo>
                      <a:pt x="41" y="49"/>
                    </a:lnTo>
                    <a:close/>
                    <a:moveTo>
                      <a:pt x="41" y="82"/>
                    </a:moveTo>
                    <a:lnTo>
                      <a:pt x="57" y="82"/>
                    </a:lnTo>
                    <a:lnTo>
                      <a:pt x="57" y="98"/>
                    </a:lnTo>
                    <a:lnTo>
                      <a:pt x="41" y="98"/>
                    </a:lnTo>
                    <a:lnTo>
                      <a:pt x="41" y="82"/>
                    </a:lnTo>
                    <a:close/>
                    <a:moveTo>
                      <a:pt x="8" y="17"/>
                    </a:moveTo>
                    <a:lnTo>
                      <a:pt x="24" y="17"/>
                    </a:lnTo>
                    <a:lnTo>
                      <a:pt x="24" y="33"/>
                    </a:lnTo>
                    <a:lnTo>
                      <a:pt x="8" y="33"/>
                    </a:lnTo>
                    <a:lnTo>
                      <a:pt x="8" y="17"/>
                    </a:lnTo>
                    <a:close/>
                    <a:moveTo>
                      <a:pt x="8" y="49"/>
                    </a:moveTo>
                    <a:lnTo>
                      <a:pt x="24" y="49"/>
                    </a:lnTo>
                    <a:lnTo>
                      <a:pt x="24" y="66"/>
                    </a:lnTo>
                    <a:lnTo>
                      <a:pt x="8" y="66"/>
                    </a:lnTo>
                    <a:lnTo>
                      <a:pt x="8" y="49"/>
                    </a:lnTo>
                    <a:close/>
                    <a:moveTo>
                      <a:pt x="8" y="82"/>
                    </a:moveTo>
                    <a:lnTo>
                      <a:pt x="24" y="82"/>
                    </a:lnTo>
                    <a:lnTo>
                      <a:pt x="24" y="98"/>
                    </a:lnTo>
                    <a:lnTo>
                      <a:pt x="8" y="98"/>
                    </a:lnTo>
                    <a:lnTo>
                      <a:pt x="8" y="82"/>
                    </a:lnTo>
                    <a:close/>
                    <a:moveTo>
                      <a:pt x="73" y="41"/>
                    </a:moveTo>
                    <a:lnTo>
                      <a:pt x="131" y="41"/>
                    </a:lnTo>
                    <a:lnTo>
                      <a:pt x="131" y="49"/>
                    </a:lnTo>
                    <a:lnTo>
                      <a:pt x="73" y="49"/>
                    </a:lnTo>
                    <a:lnTo>
                      <a:pt x="73" y="41"/>
                    </a:lnTo>
                    <a:close/>
                    <a:moveTo>
                      <a:pt x="73" y="131"/>
                    </a:moveTo>
                    <a:lnTo>
                      <a:pt x="90" y="131"/>
                    </a:lnTo>
                    <a:lnTo>
                      <a:pt x="90" y="98"/>
                    </a:lnTo>
                    <a:lnTo>
                      <a:pt x="114" y="98"/>
                    </a:lnTo>
                    <a:lnTo>
                      <a:pt x="114" y="131"/>
                    </a:lnTo>
                    <a:lnTo>
                      <a:pt x="131" y="131"/>
                    </a:lnTo>
                    <a:lnTo>
                      <a:pt x="131" y="57"/>
                    </a:lnTo>
                    <a:lnTo>
                      <a:pt x="73" y="57"/>
                    </a:lnTo>
                    <a:lnTo>
                      <a:pt x="73" y="13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84" name="íSľiḓê">
                <a:extLst>
                  <a:ext uri="{FF2B5EF4-FFF2-40B4-BE49-F238E27FC236}">
                    <a16:creationId xmlns:a16="http://schemas.microsoft.com/office/drawing/2014/main" id="{16F68021-E3EE-4FDE-9303-EFB278BDF894}"/>
                  </a:ext>
                </a:extLst>
              </p:cNvPr>
              <p:cNvSpPr/>
              <p:nvPr/>
            </p:nvSpPr>
            <p:spPr bwMode="auto">
              <a:xfrm>
                <a:off x="10712808" y="3080462"/>
                <a:ext cx="272069" cy="272068"/>
              </a:xfrm>
              <a:custGeom>
                <a:avLst/>
                <a:gdLst>
                  <a:gd name="T0" fmla="*/ 79 w 85"/>
                  <a:gd name="T1" fmla="*/ 24 h 85"/>
                  <a:gd name="T2" fmla="*/ 61 w 85"/>
                  <a:gd name="T3" fmla="*/ 6 h 85"/>
                  <a:gd name="T4" fmla="*/ 66 w 85"/>
                  <a:gd name="T5" fmla="*/ 0 h 85"/>
                  <a:gd name="T6" fmla="*/ 85 w 85"/>
                  <a:gd name="T7" fmla="*/ 19 h 85"/>
                  <a:gd name="T8" fmla="*/ 79 w 85"/>
                  <a:gd name="T9" fmla="*/ 24 h 85"/>
                  <a:gd name="T10" fmla="*/ 74 w 85"/>
                  <a:gd name="T11" fmla="*/ 30 h 85"/>
                  <a:gd name="T12" fmla="*/ 71 w 85"/>
                  <a:gd name="T13" fmla="*/ 59 h 85"/>
                  <a:gd name="T14" fmla="*/ 13 w 85"/>
                  <a:gd name="T15" fmla="*/ 85 h 85"/>
                  <a:gd name="T16" fmla="*/ 8 w 85"/>
                  <a:gd name="T17" fmla="*/ 81 h 85"/>
                  <a:gd name="T18" fmla="*/ 31 w 85"/>
                  <a:gd name="T19" fmla="*/ 58 h 85"/>
                  <a:gd name="T20" fmla="*/ 34 w 85"/>
                  <a:gd name="T21" fmla="*/ 59 h 85"/>
                  <a:gd name="T22" fmla="*/ 42 w 85"/>
                  <a:gd name="T23" fmla="*/ 51 h 85"/>
                  <a:gd name="T24" fmla="*/ 34 w 85"/>
                  <a:gd name="T25" fmla="*/ 43 h 85"/>
                  <a:gd name="T26" fmla="*/ 26 w 85"/>
                  <a:gd name="T27" fmla="*/ 51 h 85"/>
                  <a:gd name="T28" fmla="*/ 27 w 85"/>
                  <a:gd name="T29" fmla="*/ 54 h 85"/>
                  <a:gd name="T30" fmla="*/ 4 w 85"/>
                  <a:gd name="T31" fmla="*/ 76 h 85"/>
                  <a:gd name="T32" fmla="*/ 0 w 85"/>
                  <a:gd name="T33" fmla="*/ 72 h 85"/>
                  <a:gd name="T34" fmla="*/ 26 w 85"/>
                  <a:gd name="T35" fmla="*/ 14 h 85"/>
                  <a:gd name="T36" fmla="*/ 55 w 85"/>
                  <a:gd name="T37" fmla="*/ 11 h 85"/>
                  <a:gd name="T38" fmla="*/ 74 w 85"/>
                  <a:gd name="T39" fmla="*/ 30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85" h="85">
                    <a:moveTo>
                      <a:pt x="79" y="24"/>
                    </a:moveTo>
                    <a:cubicBezTo>
                      <a:pt x="61" y="6"/>
                      <a:pt x="61" y="6"/>
                      <a:pt x="61" y="6"/>
                    </a:cubicBezTo>
                    <a:cubicBezTo>
                      <a:pt x="66" y="0"/>
                      <a:pt x="66" y="0"/>
                      <a:pt x="66" y="0"/>
                    </a:cubicBezTo>
                    <a:cubicBezTo>
                      <a:pt x="85" y="19"/>
                      <a:pt x="85" y="19"/>
                      <a:pt x="85" y="19"/>
                    </a:cubicBezTo>
                    <a:lnTo>
                      <a:pt x="79" y="24"/>
                    </a:lnTo>
                    <a:close/>
                    <a:moveTo>
                      <a:pt x="74" y="30"/>
                    </a:moveTo>
                    <a:cubicBezTo>
                      <a:pt x="71" y="59"/>
                      <a:pt x="71" y="59"/>
                      <a:pt x="71" y="59"/>
                    </a:cubicBezTo>
                    <a:cubicBezTo>
                      <a:pt x="47" y="59"/>
                      <a:pt x="13" y="85"/>
                      <a:pt x="13" y="85"/>
                    </a:cubicBezTo>
                    <a:cubicBezTo>
                      <a:pt x="8" y="81"/>
                      <a:pt x="8" y="81"/>
                      <a:pt x="8" y="81"/>
                    </a:cubicBezTo>
                    <a:cubicBezTo>
                      <a:pt x="31" y="58"/>
                      <a:pt x="31" y="58"/>
                      <a:pt x="31" y="58"/>
                    </a:cubicBezTo>
                    <a:cubicBezTo>
                      <a:pt x="32" y="59"/>
                      <a:pt x="33" y="59"/>
                      <a:pt x="34" y="59"/>
                    </a:cubicBezTo>
                    <a:cubicBezTo>
                      <a:pt x="38" y="59"/>
                      <a:pt x="42" y="55"/>
                      <a:pt x="42" y="51"/>
                    </a:cubicBezTo>
                    <a:cubicBezTo>
                      <a:pt x="42" y="46"/>
                      <a:pt x="38" y="43"/>
                      <a:pt x="34" y="43"/>
                    </a:cubicBezTo>
                    <a:cubicBezTo>
                      <a:pt x="30" y="43"/>
                      <a:pt x="26" y="46"/>
                      <a:pt x="26" y="51"/>
                    </a:cubicBezTo>
                    <a:cubicBezTo>
                      <a:pt x="26" y="52"/>
                      <a:pt x="26" y="53"/>
                      <a:pt x="27" y="54"/>
                    </a:cubicBezTo>
                    <a:cubicBezTo>
                      <a:pt x="4" y="76"/>
                      <a:pt x="4" y="76"/>
                      <a:pt x="4" y="76"/>
                    </a:cubicBezTo>
                    <a:cubicBezTo>
                      <a:pt x="0" y="72"/>
                      <a:pt x="0" y="72"/>
                      <a:pt x="0" y="72"/>
                    </a:cubicBezTo>
                    <a:cubicBezTo>
                      <a:pt x="0" y="72"/>
                      <a:pt x="26" y="37"/>
                      <a:pt x="26" y="14"/>
                    </a:cubicBezTo>
                    <a:cubicBezTo>
                      <a:pt x="55" y="11"/>
                      <a:pt x="55" y="11"/>
                      <a:pt x="55" y="11"/>
                    </a:cubicBezTo>
                    <a:lnTo>
                      <a:pt x="74" y="3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85" name="îSḻîďê">
                <a:extLst>
                  <a:ext uri="{FF2B5EF4-FFF2-40B4-BE49-F238E27FC236}">
                    <a16:creationId xmlns:a16="http://schemas.microsoft.com/office/drawing/2014/main" id="{64E19574-8FBA-4DA9-9DCC-7A553C1178B0}"/>
                  </a:ext>
                </a:extLst>
              </p:cNvPr>
              <p:cNvSpPr/>
              <p:nvPr/>
            </p:nvSpPr>
            <p:spPr bwMode="auto">
              <a:xfrm>
                <a:off x="10466184" y="2757502"/>
                <a:ext cx="246623" cy="246623"/>
              </a:xfrm>
              <a:custGeom>
                <a:avLst/>
                <a:gdLst>
                  <a:gd name="T0" fmla="*/ 53 w 77"/>
                  <a:gd name="T1" fmla="*/ 30 h 77"/>
                  <a:gd name="T2" fmla="*/ 26 w 77"/>
                  <a:gd name="T3" fmla="*/ 2 h 77"/>
                  <a:gd name="T4" fmla="*/ 39 w 77"/>
                  <a:gd name="T5" fmla="*/ 0 h 77"/>
                  <a:gd name="T6" fmla="*/ 53 w 77"/>
                  <a:gd name="T7" fmla="*/ 3 h 77"/>
                  <a:gd name="T8" fmla="*/ 53 w 77"/>
                  <a:gd name="T9" fmla="*/ 30 h 77"/>
                  <a:gd name="T10" fmla="*/ 58 w 77"/>
                  <a:gd name="T11" fmla="*/ 53 h 77"/>
                  <a:gd name="T12" fmla="*/ 58 w 77"/>
                  <a:gd name="T13" fmla="*/ 5 h 77"/>
                  <a:gd name="T14" fmla="*/ 77 w 77"/>
                  <a:gd name="T15" fmla="*/ 38 h 77"/>
                  <a:gd name="T16" fmla="*/ 74 w 77"/>
                  <a:gd name="T17" fmla="*/ 53 h 77"/>
                  <a:gd name="T18" fmla="*/ 58 w 77"/>
                  <a:gd name="T19" fmla="*/ 53 h 77"/>
                  <a:gd name="T20" fmla="*/ 24 w 77"/>
                  <a:gd name="T21" fmla="*/ 58 h 77"/>
                  <a:gd name="T22" fmla="*/ 72 w 77"/>
                  <a:gd name="T23" fmla="*/ 58 h 77"/>
                  <a:gd name="T24" fmla="*/ 39 w 77"/>
                  <a:gd name="T25" fmla="*/ 77 h 77"/>
                  <a:gd name="T26" fmla="*/ 24 w 77"/>
                  <a:gd name="T27" fmla="*/ 74 h 77"/>
                  <a:gd name="T28" fmla="*/ 24 w 77"/>
                  <a:gd name="T29" fmla="*/ 58 h 77"/>
                  <a:gd name="T30" fmla="*/ 32 w 77"/>
                  <a:gd name="T31" fmla="*/ 17 h 77"/>
                  <a:gd name="T32" fmla="*/ 1 w 77"/>
                  <a:gd name="T33" fmla="*/ 48 h 77"/>
                  <a:gd name="T34" fmla="*/ 0 w 77"/>
                  <a:gd name="T35" fmla="*/ 38 h 77"/>
                  <a:gd name="T36" fmla="*/ 20 w 77"/>
                  <a:gd name="T37" fmla="*/ 5 h 77"/>
                  <a:gd name="T38" fmla="*/ 32 w 77"/>
                  <a:gd name="T39" fmla="*/ 17 h 77"/>
                  <a:gd name="T40" fmla="*/ 20 w 77"/>
                  <a:gd name="T41" fmla="*/ 38 h 77"/>
                  <a:gd name="T42" fmla="*/ 20 w 77"/>
                  <a:gd name="T43" fmla="*/ 72 h 77"/>
                  <a:gd name="T44" fmla="*/ 4 w 77"/>
                  <a:gd name="T45" fmla="*/ 54 h 77"/>
                  <a:gd name="T46" fmla="*/ 20 w 77"/>
                  <a:gd name="T47" fmla="*/ 38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77" h="77">
                    <a:moveTo>
                      <a:pt x="53" y="30"/>
                    </a:moveTo>
                    <a:cubicBezTo>
                      <a:pt x="26" y="2"/>
                      <a:pt x="26" y="2"/>
                      <a:pt x="26" y="2"/>
                    </a:cubicBezTo>
                    <a:cubicBezTo>
                      <a:pt x="30" y="1"/>
                      <a:pt x="34" y="0"/>
                      <a:pt x="39" y="0"/>
                    </a:cubicBezTo>
                    <a:cubicBezTo>
                      <a:pt x="44" y="0"/>
                      <a:pt x="49" y="1"/>
                      <a:pt x="53" y="3"/>
                    </a:cubicBezTo>
                    <a:lnTo>
                      <a:pt x="53" y="30"/>
                    </a:lnTo>
                    <a:close/>
                    <a:moveTo>
                      <a:pt x="58" y="53"/>
                    </a:moveTo>
                    <a:cubicBezTo>
                      <a:pt x="58" y="5"/>
                      <a:pt x="58" y="5"/>
                      <a:pt x="58" y="5"/>
                    </a:cubicBezTo>
                    <a:cubicBezTo>
                      <a:pt x="69" y="12"/>
                      <a:pt x="77" y="24"/>
                      <a:pt x="77" y="38"/>
                    </a:cubicBezTo>
                    <a:cubicBezTo>
                      <a:pt x="77" y="43"/>
                      <a:pt x="76" y="48"/>
                      <a:pt x="74" y="53"/>
                    </a:cubicBezTo>
                    <a:lnTo>
                      <a:pt x="58" y="53"/>
                    </a:lnTo>
                    <a:close/>
                    <a:moveTo>
                      <a:pt x="24" y="58"/>
                    </a:moveTo>
                    <a:cubicBezTo>
                      <a:pt x="72" y="58"/>
                      <a:pt x="72" y="58"/>
                      <a:pt x="72" y="58"/>
                    </a:cubicBezTo>
                    <a:cubicBezTo>
                      <a:pt x="65" y="69"/>
                      <a:pt x="53" y="77"/>
                      <a:pt x="39" y="77"/>
                    </a:cubicBezTo>
                    <a:cubicBezTo>
                      <a:pt x="34" y="77"/>
                      <a:pt x="29" y="76"/>
                      <a:pt x="24" y="74"/>
                    </a:cubicBezTo>
                    <a:lnTo>
                      <a:pt x="24" y="58"/>
                    </a:lnTo>
                    <a:close/>
                    <a:moveTo>
                      <a:pt x="32" y="17"/>
                    </a:moveTo>
                    <a:cubicBezTo>
                      <a:pt x="1" y="48"/>
                      <a:pt x="1" y="48"/>
                      <a:pt x="1" y="48"/>
                    </a:cubicBezTo>
                    <a:cubicBezTo>
                      <a:pt x="1" y="45"/>
                      <a:pt x="0" y="42"/>
                      <a:pt x="0" y="38"/>
                    </a:cubicBezTo>
                    <a:cubicBezTo>
                      <a:pt x="0" y="24"/>
                      <a:pt x="8" y="11"/>
                      <a:pt x="20" y="5"/>
                    </a:cubicBezTo>
                    <a:lnTo>
                      <a:pt x="32" y="17"/>
                    </a:lnTo>
                    <a:close/>
                    <a:moveTo>
                      <a:pt x="20" y="38"/>
                    </a:moveTo>
                    <a:cubicBezTo>
                      <a:pt x="20" y="72"/>
                      <a:pt x="20" y="72"/>
                      <a:pt x="20" y="72"/>
                    </a:cubicBezTo>
                    <a:cubicBezTo>
                      <a:pt x="12" y="68"/>
                      <a:pt x="7" y="61"/>
                      <a:pt x="4" y="54"/>
                    </a:cubicBezTo>
                    <a:lnTo>
                      <a:pt x="20" y="3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86" name="îṧľîḋè">
                <a:extLst>
                  <a:ext uri="{FF2B5EF4-FFF2-40B4-BE49-F238E27FC236}">
                    <a16:creationId xmlns:a16="http://schemas.microsoft.com/office/drawing/2014/main" id="{E88346C1-761F-4C71-B2F4-BC3DCBE06CF5}"/>
                  </a:ext>
                </a:extLst>
              </p:cNvPr>
              <p:cNvSpPr/>
              <p:nvPr/>
            </p:nvSpPr>
            <p:spPr bwMode="auto">
              <a:xfrm>
                <a:off x="10462270" y="3049145"/>
                <a:ext cx="230965" cy="185946"/>
              </a:xfrm>
              <a:custGeom>
                <a:avLst/>
                <a:gdLst>
                  <a:gd name="T0" fmla="*/ 0 w 72"/>
                  <a:gd name="T1" fmla="*/ 0 h 58"/>
                  <a:gd name="T2" fmla="*/ 0 w 72"/>
                  <a:gd name="T3" fmla="*/ 58 h 58"/>
                  <a:gd name="T4" fmla="*/ 72 w 72"/>
                  <a:gd name="T5" fmla="*/ 58 h 58"/>
                  <a:gd name="T6" fmla="*/ 72 w 72"/>
                  <a:gd name="T7" fmla="*/ 0 h 58"/>
                  <a:gd name="T8" fmla="*/ 0 w 72"/>
                  <a:gd name="T9" fmla="*/ 0 h 58"/>
                  <a:gd name="T10" fmla="*/ 67 w 72"/>
                  <a:gd name="T11" fmla="*/ 53 h 58"/>
                  <a:gd name="T12" fmla="*/ 4 w 72"/>
                  <a:gd name="T13" fmla="*/ 53 h 58"/>
                  <a:gd name="T14" fmla="*/ 4 w 72"/>
                  <a:gd name="T15" fmla="*/ 4 h 58"/>
                  <a:gd name="T16" fmla="*/ 67 w 72"/>
                  <a:gd name="T17" fmla="*/ 4 h 58"/>
                  <a:gd name="T18" fmla="*/ 67 w 72"/>
                  <a:gd name="T19" fmla="*/ 53 h 58"/>
                  <a:gd name="T20" fmla="*/ 49 w 72"/>
                  <a:gd name="T21" fmla="*/ 15 h 58"/>
                  <a:gd name="T22" fmla="*/ 56 w 72"/>
                  <a:gd name="T23" fmla="*/ 22 h 58"/>
                  <a:gd name="T24" fmla="*/ 63 w 72"/>
                  <a:gd name="T25" fmla="*/ 15 h 58"/>
                  <a:gd name="T26" fmla="*/ 56 w 72"/>
                  <a:gd name="T27" fmla="*/ 9 h 58"/>
                  <a:gd name="T28" fmla="*/ 49 w 72"/>
                  <a:gd name="T29" fmla="*/ 15 h 58"/>
                  <a:gd name="T30" fmla="*/ 63 w 72"/>
                  <a:gd name="T31" fmla="*/ 49 h 58"/>
                  <a:gd name="T32" fmla="*/ 9 w 72"/>
                  <a:gd name="T33" fmla="*/ 49 h 58"/>
                  <a:gd name="T34" fmla="*/ 22 w 72"/>
                  <a:gd name="T35" fmla="*/ 13 h 58"/>
                  <a:gd name="T36" fmla="*/ 40 w 72"/>
                  <a:gd name="T37" fmla="*/ 35 h 58"/>
                  <a:gd name="T38" fmla="*/ 49 w 72"/>
                  <a:gd name="T39" fmla="*/ 29 h 58"/>
                  <a:gd name="T40" fmla="*/ 63 w 72"/>
                  <a:gd name="T41" fmla="*/ 49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72" h="58">
                    <a:moveTo>
                      <a:pt x="0" y="0"/>
                    </a:moveTo>
                    <a:cubicBezTo>
                      <a:pt x="0" y="58"/>
                      <a:pt x="0" y="58"/>
                      <a:pt x="0" y="58"/>
                    </a:cubicBezTo>
                    <a:cubicBezTo>
                      <a:pt x="72" y="58"/>
                      <a:pt x="72" y="58"/>
                      <a:pt x="72" y="58"/>
                    </a:cubicBezTo>
                    <a:cubicBezTo>
                      <a:pt x="72" y="0"/>
                      <a:pt x="72" y="0"/>
                      <a:pt x="72" y="0"/>
                    </a:cubicBezTo>
                    <a:lnTo>
                      <a:pt x="0" y="0"/>
                    </a:lnTo>
                    <a:close/>
                    <a:moveTo>
                      <a:pt x="67" y="53"/>
                    </a:moveTo>
                    <a:cubicBezTo>
                      <a:pt x="4" y="53"/>
                      <a:pt x="4" y="53"/>
                      <a:pt x="4" y="53"/>
                    </a:cubicBezTo>
                    <a:cubicBezTo>
                      <a:pt x="4" y="4"/>
                      <a:pt x="4" y="4"/>
                      <a:pt x="4" y="4"/>
                    </a:cubicBezTo>
                    <a:cubicBezTo>
                      <a:pt x="67" y="4"/>
                      <a:pt x="67" y="4"/>
                      <a:pt x="67" y="4"/>
                    </a:cubicBezTo>
                    <a:lnTo>
                      <a:pt x="67" y="53"/>
                    </a:lnTo>
                    <a:close/>
                    <a:moveTo>
                      <a:pt x="49" y="15"/>
                    </a:moveTo>
                    <a:cubicBezTo>
                      <a:pt x="49" y="19"/>
                      <a:pt x="52" y="22"/>
                      <a:pt x="56" y="22"/>
                    </a:cubicBezTo>
                    <a:cubicBezTo>
                      <a:pt x="60" y="22"/>
                      <a:pt x="63" y="19"/>
                      <a:pt x="63" y="15"/>
                    </a:cubicBezTo>
                    <a:cubicBezTo>
                      <a:pt x="63" y="12"/>
                      <a:pt x="60" y="9"/>
                      <a:pt x="56" y="9"/>
                    </a:cubicBezTo>
                    <a:cubicBezTo>
                      <a:pt x="52" y="9"/>
                      <a:pt x="49" y="12"/>
                      <a:pt x="49" y="15"/>
                    </a:cubicBezTo>
                    <a:close/>
                    <a:moveTo>
                      <a:pt x="63" y="49"/>
                    </a:moveTo>
                    <a:cubicBezTo>
                      <a:pt x="9" y="49"/>
                      <a:pt x="9" y="49"/>
                      <a:pt x="9" y="49"/>
                    </a:cubicBezTo>
                    <a:cubicBezTo>
                      <a:pt x="22" y="13"/>
                      <a:pt x="22" y="13"/>
                      <a:pt x="22" y="13"/>
                    </a:cubicBezTo>
                    <a:cubicBezTo>
                      <a:pt x="40" y="35"/>
                      <a:pt x="40" y="35"/>
                      <a:pt x="40" y="35"/>
                    </a:cubicBezTo>
                    <a:cubicBezTo>
                      <a:pt x="49" y="29"/>
                      <a:pt x="49" y="29"/>
                      <a:pt x="49" y="29"/>
                    </a:cubicBezTo>
                    <a:lnTo>
                      <a:pt x="63" y="4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87" name="iṩḻïḑê">
                <a:extLst>
                  <a:ext uri="{FF2B5EF4-FFF2-40B4-BE49-F238E27FC236}">
                    <a16:creationId xmlns:a16="http://schemas.microsoft.com/office/drawing/2014/main" id="{20CEA12C-554B-4D45-A741-56A482EDBD69}"/>
                  </a:ext>
                </a:extLst>
              </p:cNvPr>
              <p:cNvSpPr/>
              <p:nvPr/>
            </p:nvSpPr>
            <p:spPr bwMode="auto">
              <a:xfrm>
                <a:off x="10370276" y="3305554"/>
                <a:ext cx="242709" cy="281855"/>
              </a:xfrm>
              <a:custGeom>
                <a:avLst/>
                <a:gdLst>
                  <a:gd name="T0" fmla="*/ 54 w 76"/>
                  <a:gd name="T1" fmla="*/ 0 h 88"/>
                  <a:gd name="T2" fmla="*/ 14 w 76"/>
                  <a:gd name="T3" fmla="*/ 28 h 88"/>
                  <a:gd name="T4" fmla="*/ 16 w 76"/>
                  <a:gd name="T5" fmla="*/ 65 h 88"/>
                  <a:gd name="T6" fmla="*/ 49 w 76"/>
                  <a:gd name="T7" fmla="*/ 27 h 88"/>
                  <a:gd name="T8" fmla="*/ 32 w 76"/>
                  <a:gd name="T9" fmla="*/ 75 h 88"/>
                  <a:gd name="T10" fmla="*/ 70 w 76"/>
                  <a:gd name="T11" fmla="*/ 57 h 88"/>
                  <a:gd name="T12" fmla="*/ 54 w 76"/>
                  <a:gd name="T13" fmla="*/ 0 h 88"/>
                  <a:gd name="T14" fmla="*/ 4 w 76"/>
                  <a:gd name="T15" fmla="*/ 78 h 88"/>
                  <a:gd name="T16" fmla="*/ 10 w 76"/>
                  <a:gd name="T17" fmla="*/ 83 h 88"/>
                  <a:gd name="T18" fmla="*/ 47 w 76"/>
                  <a:gd name="T19" fmla="*/ 41 h 88"/>
                  <a:gd name="T20" fmla="*/ 4 w 76"/>
                  <a:gd name="T21" fmla="*/ 78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76" h="88">
                    <a:moveTo>
                      <a:pt x="54" y="0"/>
                    </a:moveTo>
                    <a:cubicBezTo>
                      <a:pt x="40" y="23"/>
                      <a:pt x="30" y="12"/>
                      <a:pt x="14" y="28"/>
                    </a:cubicBezTo>
                    <a:cubicBezTo>
                      <a:pt x="0" y="42"/>
                      <a:pt x="5" y="60"/>
                      <a:pt x="16" y="65"/>
                    </a:cubicBezTo>
                    <a:cubicBezTo>
                      <a:pt x="28" y="60"/>
                      <a:pt x="40" y="46"/>
                      <a:pt x="49" y="27"/>
                    </a:cubicBezTo>
                    <a:cubicBezTo>
                      <a:pt x="49" y="27"/>
                      <a:pt x="57" y="51"/>
                      <a:pt x="32" y="75"/>
                    </a:cubicBezTo>
                    <a:cubicBezTo>
                      <a:pt x="44" y="88"/>
                      <a:pt x="64" y="79"/>
                      <a:pt x="70" y="57"/>
                    </a:cubicBezTo>
                    <a:cubicBezTo>
                      <a:pt x="76" y="33"/>
                      <a:pt x="60" y="9"/>
                      <a:pt x="54" y="0"/>
                    </a:cubicBezTo>
                    <a:close/>
                    <a:moveTo>
                      <a:pt x="4" y="78"/>
                    </a:moveTo>
                    <a:cubicBezTo>
                      <a:pt x="4" y="79"/>
                      <a:pt x="4" y="83"/>
                      <a:pt x="10" y="83"/>
                    </a:cubicBezTo>
                    <a:cubicBezTo>
                      <a:pt x="14" y="83"/>
                      <a:pt x="36" y="71"/>
                      <a:pt x="47" y="41"/>
                    </a:cubicBezTo>
                    <a:cubicBezTo>
                      <a:pt x="30" y="71"/>
                      <a:pt x="6" y="78"/>
                      <a:pt x="4" y="7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88" name="ïşľíḍè">
                <a:extLst>
                  <a:ext uri="{FF2B5EF4-FFF2-40B4-BE49-F238E27FC236}">
                    <a16:creationId xmlns:a16="http://schemas.microsoft.com/office/drawing/2014/main" id="{09ECA78A-0C25-42CB-9E96-A9F6A318D8E4}"/>
                  </a:ext>
                </a:extLst>
              </p:cNvPr>
              <p:cNvSpPr/>
              <p:nvPr/>
            </p:nvSpPr>
            <p:spPr bwMode="auto">
              <a:xfrm>
                <a:off x="10303727" y="2346463"/>
                <a:ext cx="328831" cy="244665"/>
              </a:xfrm>
              <a:custGeom>
                <a:avLst/>
                <a:gdLst>
                  <a:gd name="T0" fmla="*/ 99 w 103"/>
                  <a:gd name="T1" fmla="*/ 3 h 77"/>
                  <a:gd name="T2" fmla="*/ 52 w 103"/>
                  <a:gd name="T3" fmla="*/ 0 h 77"/>
                  <a:gd name="T4" fmla="*/ 4 w 103"/>
                  <a:gd name="T5" fmla="*/ 3 h 77"/>
                  <a:gd name="T6" fmla="*/ 0 w 103"/>
                  <a:gd name="T7" fmla="*/ 38 h 77"/>
                  <a:gd name="T8" fmla="*/ 4 w 103"/>
                  <a:gd name="T9" fmla="*/ 73 h 77"/>
                  <a:gd name="T10" fmla="*/ 52 w 103"/>
                  <a:gd name="T11" fmla="*/ 77 h 77"/>
                  <a:gd name="T12" fmla="*/ 99 w 103"/>
                  <a:gd name="T13" fmla="*/ 73 h 77"/>
                  <a:gd name="T14" fmla="*/ 103 w 103"/>
                  <a:gd name="T15" fmla="*/ 38 h 77"/>
                  <a:gd name="T16" fmla="*/ 99 w 103"/>
                  <a:gd name="T17" fmla="*/ 3 h 77"/>
                  <a:gd name="T18" fmla="*/ 39 w 103"/>
                  <a:gd name="T19" fmla="*/ 57 h 77"/>
                  <a:gd name="T20" fmla="*/ 39 w 103"/>
                  <a:gd name="T21" fmla="*/ 19 h 77"/>
                  <a:gd name="T22" fmla="*/ 71 w 103"/>
                  <a:gd name="T23" fmla="*/ 38 h 77"/>
                  <a:gd name="T24" fmla="*/ 39 w 103"/>
                  <a:gd name="T25" fmla="*/ 5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3" h="77">
                    <a:moveTo>
                      <a:pt x="99" y="3"/>
                    </a:moveTo>
                    <a:cubicBezTo>
                      <a:pt x="84" y="1"/>
                      <a:pt x="68" y="0"/>
                      <a:pt x="52" y="0"/>
                    </a:cubicBezTo>
                    <a:cubicBezTo>
                      <a:pt x="35" y="0"/>
                      <a:pt x="19" y="1"/>
                      <a:pt x="4" y="3"/>
                    </a:cubicBezTo>
                    <a:cubicBezTo>
                      <a:pt x="2" y="14"/>
                      <a:pt x="0" y="26"/>
                      <a:pt x="0" y="38"/>
                    </a:cubicBezTo>
                    <a:cubicBezTo>
                      <a:pt x="0" y="51"/>
                      <a:pt x="2" y="63"/>
                      <a:pt x="4" y="73"/>
                    </a:cubicBezTo>
                    <a:cubicBezTo>
                      <a:pt x="19" y="75"/>
                      <a:pt x="35" y="77"/>
                      <a:pt x="52" y="77"/>
                    </a:cubicBezTo>
                    <a:cubicBezTo>
                      <a:pt x="68" y="77"/>
                      <a:pt x="84" y="75"/>
                      <a:pt x="99" y="73"/>
                    </a:cubicBezTo>
                    <a:cubicBezTo>
                      <a:pt x="101" y="63"/>
                      <a:pt x="103" y="51"/>
                      <a:pt x="103" y="38"/>
                    </a:cubicBezTo>
                    <a:cubicBezTo>
                      <a:pt x="103" y="26"/>
                      <a:pt x="101" y="14"/>
                      <a:pt x="99" y="3"/>
                    </a:cubicBezTo>
                    <a:close/>
                    <a:moveTo>
                      <a:pt x="39" y="57"/>
                    </a:moveTo>
                    <a:cubicBezTo>
                      <a:pt x="39" y="19"/>
                      <a:pt x="39" y="19"/>
                      <a:pt x="39" y="19"/>
                    </a:cubicBezTo>
                    <a:cubicBezTo>
                      <a:pt x="71" y="38"/>
                      <a:pt x="71" y="38"/>
                      <a:pt x="71" y="38"/>
                    </a:cubicBezTo>
                    <a:lnTo>
                      <a:pt x="39" y="5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89" name="îṡḷïdè">
                <a:extLst>
                  <a:ext uri="{FF2B5EF4-FFF2-40B4-BE49-F238E27FC236}">
                    <a16:creationId xmlns:a16="http://schemas.microsoft.com/office/drawing/2014/main" id="{11A6D005-05F7-4E56-9A14-A565B3FAAD51}"/>
                  </a:ext>
                </a:extLst>
              </p:cNvPr>
              <p:cNvSpPr/>
              <p:nvPr/>
            </p:nvSpPr>
            <p:spPr bwMode="auto">
              <a:xfrm>
                <a:off x="10278281" y="3927985"/>
                <a:ext cx="367978" cy="367978"/>
              </a:xfrm>
              <a:custGeom>
                <a:avLst/>
                <a:gdLst>
                  <a:gd name="T0" fmla="*/ 115 w 115"/>
                  <a:gd name="T1" fmla="*/ 32 h 115"/>
                  <a:gd name="T2" fmla="*/ 104 w 115"/>
                  <a:gd name="T3" fmla="*/ 22 h 115"/>
                  <a:gd name="T4" fmla="*/ 84 w 115"/>
                  <a:gd name="T5" fmla="*/ 42 h 115"/>
                  <a:gd name="T6" fmla="*/ 73 w 115"/>
                  <a:gd name="T7" fmla="*/ 30 h 115"/>
                  <a:gd name="T8" fmla="*/ 93 w 115"/>
                  <a:gd name="T9" fmla="*/ 10 h 115"/>
                  <a:gd name="T10" fmla="*/ 83 w 115"/>
                  <a:gd name="T11" fmla="*/ 0 h 115"/>
                  <a:gd name="T12" fmla="*/ 63 w 115"/>
                  <a:gd name="T13" fmla="*/ 20 h 115"/>
                  <a:gd name="T14" fmla="*/ 50 w 115"/>
                  <a:gd name="T15" fmla="*/ 7 h 115"/>
                  <a:gd name="T16" fmla="*/ 40 w 115"/>
                  <a:gd name="T17" fmla="*/ 17 h 115"/>
                  <a:gd name="T18" fmla="*/ 98 w 115"/>
                  <a:gd name="T19" fmla="*/ 74 h 115"/>
                  <a:gd name="T20" fmla="*/ 107 w 115"/>
                  <a:gd name="T21" fmla="*/ 65 h 115"/>
                  <a:gd name="T22" fmla="*/ 95 w 115"/>
                  <a:gd name="T23" fmla="*/ 52 h 115"/>
                  <a:gd name="T24" fmla="*/ 115 w 115"/>
                  <a:gd name="T25" fmla="*/ 32 h 115"/>
                  <a:gd name="T26" fmla="*/ 31 w 115"/>
                  <a:gd name="T27" fmla="*/ 84 h 115"/>
                  <a:gd name="T28" fmla="*/ 89 w 115"/>
                  <a:gd name="T29" fmla="*/ 76 h 115"/>
                  <a:gd name="T30" fmla="*/ 39 w 115"/>
                  <a:gd name="T31" fmla="*/ 26 h 115"/>
                  <a:gd name="T32" fmla="*/ 31 w 115"/>
                  <a:gd name="T33" fmla="*/ 84 h 115"/>
                  <a:gd name="T34" fmla="*/ 21 w 115"/>
                  <a:gd name="T35" fmla="*/ 79 h 115"/>
                  <a:gd name="T36" fmla="*/ 36 w 115"/>
                  <a:gd name="T37" fmla="*/ 93 h 115"/>
                  <a:gd name="T38" fmla="*/ 14 w 115"/>
                  <a:gd name="T39" fmla="*/ 115 h 115"/>
                  <a:gd name="T40" fmla="*/ 0 w 115"/>
                  <a:gd name="T41" fmla="*/ 100 h 115"/>
                  <a:gd name="T42" fmla="*/ 21 w 115"/>
                  <a:gd name="T43" fmla="*/ 79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15" h="115">
                    <a:moveTo>
                      <a:pt x="115" y="32"/>
                    </a:moveTo>
                    <a:cubicBezTo>
                      <a:pt x="104" y="22"/>
                      <a:pt x="104" y="22"/>
                      <a:pt x="104" y="22"/>
                    </a:cubicBezTo>
                    <a:cubicBezTo>
                      <a:pt x="84" y="42"/>
                      <a:pt x="84" y="42"/>
                      <a:pt x="84" y="42"/>
                    </a:cubicBezTo>
                    <a:cubicBezTo>
                      <a:pt x="73" y="30"/>
                      <a:pt x="73" y="30"/>
                      <a:pt x="73" y="30"/>
                    </a:cubicBezTo>
                    <a:cubicBezTo>
                      <a:pt x="93" y="10"/>
                      <a:pt x="93" y="10"/>
                      <a:pt x="93" y="10"/>
                    </a:cubicBezTo>
                    <a:cubicBezTo>
                      <a:pt x="83" y="0"/>
                      <a:pt x="83" y="0"/>
                      <a:pt x="83" y="0"/>
                    </a:cubicBezTo>
                    <a:cubicBezTo>
                      <a:pt x="63" y="20"/>
                      <a:pt x="63" y="20"/>
                      <a:pt x="63" y="20"/>
                    </a:cubicBezTo>
                    <a:cubicBezTo>
                      <a:pt x="50" y="7"/>
                      <a:pt x="50" y="7"/>
                      <a:pt x="50" y="7"/>
                    </a:cubicBezTo>
                    <a:cubicBezTo>
                      <a:pt x="40" y="17"/>
                      <a:pt x="40" y="17"/>
                      <a:pt x="40" y="17"/>
                    </a:cubicBezTo>
                    <a:cubicBezTo>
                      <a:pt x="98" y="74"/>
                      <a:pt x="98" y="74"/>
                      <a:pt x="98" y="74"/>
                    </a:cubicBezTo>
                    <a:cubicBezTo>
                      <a:pt x="107" y="65"/>
                      <a:pt x="107" y="65"/>
                      <a:pt x="107" y="65"/>
                    </a:cubicBezTo>
                    <a:cubicBezTo>
                      <a:pt x="95" y="52"/>
                      <a:pt x="95" y="52"/>
                      <a:pt x="95" y="52"/>
                    </a:cubicBezTo>
                    <a:lnTo>
                      <a:pt x="115" y="32"/>
                    </a:lnTo>
                    <a:close/>
                    <a:moveTo>
                      <a:pt x="31" y="84"/>
                    </a:moveTo>
                    <a:cubicBezTo>
                      <a:pt x="49" y="103"/>
                      <a:pt x="74" y="88"/>
                      <a:pt x="89" y="76"/>
                    </a:cubicBezTo>
                    <a:cubicBezTo>
                      <a:pt x="39" y="26"/>
                      <a:pt x="39" y="26"/>
                      <a:pt x="39" y="26"/>
                    </a:cubicBezTo>
                    <a:cubicBezTo>
                      <a:pt x="27" y="41"/>
                      <a:pt x="12" y="66"/>
                      <a:pt x="31" y="84"/>
                    </a:cubicBezTo>
                    <a:close/>
                    <a:moveTo>
                      <a:pt x="21" y="79"/>
                    </a:moveTo>
                    <a:cubicBezTo>
                      <a:pt x="36" y="93"/>
                      <a:pt x="36" y="93"/>
                      <a:pt x="36" y="93"/>
                    </a:cubicBezTo>
                    <a:cubicBezTo>
                      <a:pt x="14" y="115"/>
                      <a:pt x="14" y="115"/>
                      <a:pt x="14" y="115"/>
                    </a:cubicBezTo>
                    <a:cubicBezTo>
                      <a:pt x="0" y="100"/>
                      <a:pt x="0" y="100"/>
                      <a:pt x="0" y="100"/>
                    </a:cubicBezTo>
                    <a:lnTo>
                      <a:pt x="21" y="7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90" name="ïŝḷíḍè">
                <a:extLst>
                  <a:ext uri="{FF2B5EF4-FFF2-40B4-BE49-F238E27FC236}">
                    <a16:creationId xmlns:a16="http://schemas.microsoft.com/office/drawing/2014/main" id="{17CB94D7-36C5-467F-8060-F1B65BD966B8}"/>
                  </a:ext>
                </a:extLst>
              </p:cNvPr>
              <p:cNvSpPr/>
              <p:nvPr/>
            </p:nvSpPr>
            <p:spPr bwMode="auto">
              <a:xfrm>
                <a:off x="10217604" y="4376214"/>
                <a:ext cx="270111" cy="313173"/>
              </a:xfrm>
              <a:custGeom>
                <a:avLst/>
                <a:gdLst>
                  <a:gd name="T0" fmla="*/ 55 w 85"/>
                  <a:gd name="T1" fmla="*/ 14 h 98"/>
                  <a:gd name="T2" fmla="*/ 55 w 85"/>
                  <a:gd name="T3" fmla="*/ 27 h 98"/>
                  <a:gd name="T4" fmla="*/ 64 w 85"/>
                  <a:gd name="T5" fmla="*/ 33 h 98"/>
                  <a:gd name="T6" fmla="*/ 73 w 85"/>
                  <a:gd name="T7" fmla="*/ 55 h 98"/>
                  <a:gd name="T8" fmla="*/ 64 w 85"/>
                  <a:gd name="T9" fmla="*/ 77 h 98"/>
                  <a:gd name="T10" fmla="*/ 43 w 85"/>
                  <a:gd name="T11" fmla="*/ 86 h 98"/>
                  <a:gd name="T12" fmla="*/ 21 w 85"/>
                  <a:gd name="T13" fmla="*/ 77 h 98"/>
                  <a:gd name="T14" fmla="*/ 12 w 85"/>
                  <a:gd name="T15" fmla="*/ 55 h 98"/>
                  <a:gd name="T16" fmla="*/ 21 w 85"/>
                  <a:gd name="T17" fmla="*/ 33 h 98"/>
                  <a:gd name="T18" fmla="*/ 30 w 85"/>
                  <a:gd name="T19" fmla="*/ 27 h 98"/>
                  <a:gd name="T20" fmla="*/ 30 w 85"/>
                  <a:gd name="T21" fmla="*/ 14 h 98"/>
                  <a:gd name="T22" fmla="*/ 0 w 85"/>
                  <a:gd name="T23" fmla="*/ 55 h 98"/>
                  <a:gd name="T24" fmla="*/ 43 w 85"/>
                  <a:gd name="T25" fmla="*/ 98 h 98"/>
                  <a:gd name="T26" fmla="*/ 85 w 85"/>
                  <a:gd name="T27" fmla="*/ 55 h 98"/>
                  <a:gd name="T28" fmla="*/ 55 w 85"/>
                  <a:gd name="T29" fmla="*/ 14 h 98"/>
                  <a:gd name="T30" fmla="*/ 37 w 85"/>
                  <a:gd name="T31" fmla="*/ 0 h 98"/>
                  <a:gd name="T32" fmla="*/ 49 w 85"/>
                  <a:gd name="T33" fmla="*/ 0 h 98"/>
                  <a:gd name="T34" fmla="*/ 49 w 85"/>
                  <a:gd name="T35" fmla="*/ 49 h 98"/>
                  <a:gd name="T36" fmla="*/ 37 w 85"/>
                  <a:gd name="T37" fmla="*/ 49 h 98"/>
                  <a:gd name="T38" fmla="*/ 37 w 85"/>
                  <a:gd name="T39" fmla="*/ 0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85" h="98">
                    <a:moveTo>
                      <a:pt x="55" y="14"/>
                    </a:moveTo>
                    <a:cubicBezTo>
                      <a:pt x="55" y="27"/>
                      <a:pt x="55" y="27"/>
                      <a:pt x="55" y="27"/>
                    </a:cubicBezTo>
                    <a:cubicBezTo>
                      <a:pt x="58" y="29"/>
                      <a:pt x="62" y="31"/>
                      <a:pt x="64" y="33"/>
                    </a:cubicBezTo>
                    <a:cubicBezTo>
                      <a:pt x="70" y="39"/>
                      <a:pt x="73" y="47"/>
                      <a:pt x="73" y="55"/>
                    </a:cubicBezTo>
                    <a:cubicBezTo>
                      <a:pt x="73" y="63"/>
                      <a:pt x="70" y="71"/>
                      <a:pt x="64" y="77"/>
                    </a:cubicBezTo>
                    <a:cubicBezTo>
                      <a:pt x="58" y="82"/>
                      <a:pt x="51" y="86"/>
                      <a:pt x="43" y="86"/>
                    </a:cubicBezTo>
                    <a:cubicBezTo>
                      <a:pt x="34" y="86"/>
                      <a:pt x="27" y="82"/>
                      <a:pt x="21" y="77"/>
                    </a:cubicBezTo>
                    <a:cubicBezTo>
                      <a:pt x="15" y="71"/>
                      <a:pt x="12" y="63"/>
                      <a:pt x="12" y="55"/>
                    </a:cubicBezTo>
                    <a:cubicBezTo>
                      <a:pt x="12" y="47"/>
                      <a:pt x="15" y="39"/>
                      <a:pt x="21" y="33"/>
                    </a:cubicBezTo>
                    <a:cubicBezTo>
                      <a:pt x="24" y="31"/>
                      <a:pt x="27" y="29"/>
                      <a:pt x="30" y="27"/>
                    </a:cubicBezTo>
                    <a:cubicBezTo>
                      <a:pt x="30" y="14"/>
                      <a:pt x="30" y="14"/>
                      <a:pt x="30" y="14"/>
                    </a:cubicBezTo>
                    <a:cubicBezTo>
                      <a:pt x="13" y="19"/>
                      <a:pt x="0" y="36"/>
                      <a:pt x="0" y="55"/>
                    </a:cubicBezTo>
                    <a:cubicBezTo>
                      <a:pt x="0" y="79"/>
                      <a:pt x="19" y="98"/>
                      <a:pt x="43" y="98"/>
                    </a:cubicBezTo>
                    <a:cubicBezTo>
                      <a:pt x="66" y="98"/>
                      <a:pt x="85" y="79"/>
                      <a:pt x="85" y="55"/>
                    </a:cubicBezTo>
                    <a:cubicBezTo>
                      <a:pt x="85" y="36"/>
                      <a:pt x="73" y="19"/>
                      <a:pt x="55" y="14"/>
                    </a:cubicBezTo>
                    <a:close/>
                    <a:moveTo>
                      <a:pt x="37" y="0"/>
                    </a:moveTo>
                    <a:cubicBezTo>
                      <a:pt x="49" y="0"/>
                      <a:pt x="49" y="0"/>
                      <a:pt x="49" y="0"/>
                    </a:cubicBezTo>
                    <a:cubicBezTo>
                      <a:pt x="49" y="49"/>
                      <a:pt x="49" y="49"/>
                      <a:pt x="49" y="49"/>
                    </a:cubicBezTo>
                    <a:cubicBezTo>
                      <a:pt x="37" y="49"/>
                      <a:pt x="37" y="49"/>
                      <a:pt x="37" y="49"/>
                    </a:cubicBezTo>
                    <a:lnTo>
                      <a:pt x="37"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91" name="iS1íḍê">
                <a:extLst>
                  <a:ext uri="{FF2B5EF4-FFF2-40B4-BE49-F238E27FC236}">
                    <a16:creationId xmlns:a16="http://schemas.microsoft.com/office/drawing/2014/main" id="{4B0E7DB9-FFA2-45DC-AF88-97FE98A435CA}"/>
                  </a:ext>
                </a:extLst>
              </p:cNvPr>
              <p:cNvSpPr/>
              <p:nvPr/>
            </p:nvSpPr>
            <p:spPr bwMode="auto">
              <a:xfrm>
                <a:off x="10248921" y="3640258"/>
                <a:ext cx="146800" cy="256409"/>
              </a:xfrm>
              <a:custGeom>
                <a:avLst/>
                <a:gdLst>
                  <a:gd name="T0" fmla="*/ 0 w 75"/>
                  <a:gd name="T1" fmla="*/ 131 h 131"/>
                  <a:gd name="T2" fmla="*/ 0 w 75"/>
                  <a:gd name="T3" fmla="*/ 0 h 131"/>
                  <a:gd name="T4" fmla="*/ 21 w 75"/>
                  <a:gd name="T5" fmla="*/ 0 h 131"/>
                  <a:gd name="T6" fmla="*/ 21 w 75"/>
                  <a:gd name="T7" fmla="*/ 59 h 131"/>
                  <a:gd name="T8" fmla="*/ 75 w 75"/>
                  <a:gd name="T9" fmla="*/ 5 h 131"/>
                  <a:gd name="T10" fmla="*/ 75 w 75"/>
                  <a:gd name="T11" fmla="*/ 125 h 131"/>
                  <a:gd name="T12" fmla="*/ 21 w 75"/>
                  <a:gd name="T13" fmla="*/ 71 h 131"/>
                  <a:gd name="T14" fmla="*/ 21 w 75"/>
                  <a:gd name="T15" fmla="*/ 131 h 131"/>
                  <a:gd name="T16" fmla="*/ 0 w 75"/>
                  <a:gd name="T17" fmla="*/ 131 h 1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5" h="131">
                    <a:moveTo>
                      <a:pt x="0" y="131"/>
                    </a:moveTo>
                    <a:lnTo>
                      <a:pt x="0" y="0"/>
                    </a:lnTo>
                    <a:lnTo>
                      <a:pt x="21" y="0"/>
                    </a:lnTo>
                    <a:lnTo>
                      <a:pt x="21" y="59"/>
                    </a:lnTo>
                    <a:lnTo>
                      <a:pt x="75" y="5"/>
                    </a:lnTo>
                    <a:lnTo>
                      <a:pt x="75" y="125"/>
                    </a:lnTo>
                    <a:lnTo>
                      <a:pt x="21" y="71"/>
                    </a:lnTo>
                    <a:lnTo>
                      <a:pt x="21" y="131"/>
                    </a:lnTo>
                    <a:lnTo>
                      <a:pt x="0" y="13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92" name="îṧ1îḓé">
                <a:extLst>
                  <a:ext uri="{FF2B5EF4-FFF2-40B4-BE49-F238E27FC236}">
                    <a16:creationId xmlns:a16="http://schemas.microsoft.com/office/drawing/2014/main" id="{F3558844-0F77-495C-A691-0B2BD4D2AE08}"/>
                  </a:ext>
                </a:extLst>
              </p:cNvPr>
              <p:cNvSpPr/>
              <p:nvPr/>
            </p:nvSpPr>
            <p:spPr bwMode="auto">
              <a:xfrm>
                <a:off x="10156926" y="2651806"/>
                <a:ext cx="279899" cy="250538"/>
              </a:xfrm>
              <a:custGeom>
                <a:avLst/>
                <a:gdLst>
                  <a:gd name="T0" fmla="*/ 22 w 88"/>
                  <a:gd name="T1" fmla="*/ 0 h 78"/>
                  <a:gd name="T2" fmla="*/ 66 w 88"/>
                  <a:gd name="T3" fmla="*/ 0 h 78"/>
                  <a:gd name="T4" fmla="*/ 66 w 88"/>
                  <a:gd name="T5" fmla="*/ 11 h 78"/>
                  <a:gd name="T6" fmla="*/ 22 w 88"/>
                  <a:gd name="T7" fmla="*/ 11 h 78"/>
                  <a:gd name="T8" fmla="*/ 22 w 88"/>
                  <a:gd name="T9" fmla="*/ 0 h 78"/>
                  <a:gd name="T10" fmla="*/ 83 w 88"/>
                  <a:gd name="T11" fmla="*/ 17 h 78"/>
                  <a:gd name="T12" fmla="*/ 5 w 88"/>
                  <a:gd name="T13" fmla="*/ 17 h 78"/>
                  <a:gd name="T14" fmla="*/ 0 w 88"/>
                  <a:gd name="T15" fmla="*/ 22 h 78"/>
                  <a:gd name="T16" fmla="*/ 0 w 88"/>
                  <a:gd name="T17" fmla="*/ 50 h 78"/>
                  <a:gd name="T18" fmla="*/ 5 w 88"/>
                  <a:gd name="T19" fmla="*/ 56 h 78"/>
                  <a:gd name="T20" fmla="*/ 22 w 88"/>
                  <a:gd name="T21" fmla="*/ 56 h 78"/>
                  <a:gd name="T22" fmla="*/ 22 w 88"/>
                  <a:gd name="T23" fmla="*/ 78 h 78"/>
                  <a:gd name="T24" fmla="*/ 66 w 88"/>
                  <a:gd name="T25" fmla="*/ 78 h 78"/>
                  <a:gd name="T26" fmla="*/ 66 w 88"/>
                  <a:gd name="T27" fmla="*/ 56 h 78"/>
                  <a:gd name="T28" fmla="*/ 83 w 88"/>
                  <a:gd name="T29" fmla="*/ 56 h 78"/>
                  <a:gd name="T30" fmla="*/ 88 w 88"/>
                  <a:gd name="T31" fmla="*/ 50 h 78"/>
                  <a:gd name="T32" fmla="*/ 88 w 88"/>
                  <a:gd name="T33" fmla="*/ 22 h 78"/>
                  <a:gd name="T34" fmla="*/ 83 w 88"/>
                  <a:gd name="T35" fmla="*/ 17 h 78"/>
                  <a:gd name="T36" fmla="*/ 60 w 88"/>
                  <a:gd name="T37" fmla="*/ 72 h 78"/>
                  <a:gd name="T38" fmla="*/ 27 w 88"/>
                  <a:gd name="T39" fmla="*/ 72 h 78"/>
                  <a:gd name="T40" fmla="*/ 27 w 88"/>
                  <a:gd name="T41" fmla="*/ 45 h 78"/>
                  <a:gd name="T42" fmla="*/ 60 w 88"/>
                  <a:gd name="T43" fmla="*/ 45 h 78"/>
                  <a:gd name="T44" fmla="*/ 60 w 88"/>
                  <a:gd name="T45" fmla="*/ 72 h 78"/>
                  <a:gd name="T46" fmla="*/ 84 w 88"/>
                  <a:gd name="T47" fmla="*/ 25 h 78"/>
                  <a:gd name="T48" fmla="*/ 80 w 88"/>
                  <a:gd name="T49" fmla="*/ 29 h 78"/>
                  <a:gd name="T50" fmla="*/ 76 w 88"/>
                  <a:gd name="T51" fmla="*/ 25 h 78"/>
                  <a:gd name="T52" fmla="*/ 80 w 88"/>
                  <a:gd name="T53" fmla="*/ 21 h 78"/>
                  <a:gd name="T54" fmla="*/ 84 w 88"/>
                  <a:gd name="T55" fmla="*/ 25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88" h="78">
                    <a:moveTo>
                      <a:pt x="22" y="0"/>
                    </a:moveTo>
                    <a:cubicBezTo>
                      <a:pt x="66" y="0"/>
                      <a:pt x="66" y="0"/>
                      <a:pt x="66" y="0"/>
                    </a:cubicBezTo>
                    <a:cubicBezTo>
                      <a:pt x="66" y="11"/>
                      <a:pt x="66" y="11"/>
                      <a:pt x="66" y="11"/>
                    </a:cubicBezTo>
                    <a:cubicBezTo>
                      <a:pt x="22" y="11"/>
                      <a:pt x="22" y="11"/>
                      <a:pt x="22" y="11"/>
                    </a:cubicBezTo>
                    <a:lnTo>
                      <a:pt x="22" y="0"/>
                    </a:lnTo>
                    <a:close/>
                    <a:moveTo>
                      <a:pt x="83" y="17"/>
                    </a:moveTo>
                    <a:cubicBezTo>
                      <a:pt x="5" y="17"/>
                      <a:pt x="5" y="17"/>
                      <a:pt x="5" y="17"/>
                    </a:cubicBezTo>
                    <a:cubicBezTo>
                      <a:pt x="2" y="17"/>
                      <a:pt x="0" y="19"/>
                      <a:pt x="0" y="22"/>
                    </a:cubicBezTo>
                    <a:cubicBezTo>
                      <a:pt x="0" y="50"/>
                      <a:pt x="0" y="50"/>
                      <a:pt x="0" y="50"/>
                    </a:cubicBezTo>
                    <a:cubicBezTo>
                      <a:pt x="0" y="53"/>
                      <a:pt x="2" y="56"/>
                      <a:pt x="5" y="56"/>
                    </a:cubicBezTo>
                    <a:cubicBezTo>
                      <a:pt x="22" y="56"/>
                      <a:pt x="22" y="56"/>
                      <a:pt x="22" y="56"/>
                    </a:cubicBezTo>
                    <a:cubicBezTo>
                      <a:pt x="22" y="78"/>
                      <a:pt x="22" y="78"/>
                      <a:pt x="22" y="78"/>
                    </a:cubicBezTo>
                    <a:cubicBezTo>
                      <a:pt x="66" y="78"/>
                      <a:pt x="66" y="78"/>
                      <a:pt x="66" y="78"/>
                    </a:cubicBezTo>
                    <a:cubicBezTo>
                      <a:pt x="66" y="56"/>
                      <a:pt x="66" y="56"/>
                      <a:pt x="66" y="56"/>
                    </a:cubicBezTo>
                    <a:cubicBezTo>
                      <a:pt x="83" y="56"/>
                      <a:pt x="83" y="56"/>
                      <a:pt x="83" y="56"/>
                    </a:cubicBezTo>
                    <a:cubicBezTo>
                      <a:pt x="86" y="56"/>
                      <a:pt x="88" y="53"/>
                      <a:pt x="88" y="50"/>
                    </a:cubicBezTo>
                    <a:cubicBezTo>
                      <a:pt x="88" y="22"/>
                      <a:pt x="88" y="22"/>
                      <a:pt x="88" y="22"/>
                    </a:cubicBezTo>
                    <a:cubicBezTo>
                      <a:pt x="88" y="19"/>
                      <a:pt x="86" y="17"/>
                      <a:pt x="83" y="17"/>
                    </a:cubicBezTo>
                    <a:close/>
                    <a:moveTo>
                      <a:pt x="60" y="72"/>
                    </a:moveTo>
                    <a:cubicBezTo>
                      <a:pt x="27" y="72"/>
                      <a:pt x="27" y="72"/>
                      <a:pt x="27" y="72"/>
                    </a:cubicBezTo>
                    <a:cubicBezTo>
                      <a:pt x="27" y="45"/>
                      <a:pt x="27" y="45"/>
                      <a:pt x="27" y="45"/>
                    </a:cubicBezTo>
                    <a:cubicBezTo>
                      <a:pt x="60" y="45"/>
                      <a:pt x="60" y="45"/>
                      <a:pt x="60" y="45"/>
                    </a:cubicBezTo>
                    <a:lnTo>
                      <a:pt x="60" y="72"/>
                    </a:lnTo>
                    <a:close/>
                    <a:moveTo>
                      <a:pt x="84" y="25"/>
                    </a:moveTo>
                    <a:cubicBezTo>
                      <a:pt x="84" y="27"/>
                      <a:pt x="82" y="29"/>
                      <a:pt x="80" y="29"/>
                    </a:cubicBezTo>
                    <a:cubicBezTo>
                      <a:pt x="78" y="29"/>
                      <a:pt x="76" y="27"/>
                      <a:pt x="76" y="25"/>
                    </a:cubicBezTo>
                    <a:cubicBezTo>
                      <a:pt x="76" y="23"/>
                      <a:pt x="78" y="21"/>
                      <a:pt x="80" y="21"/>
                    </a:cubicBezTo>
                    <a:cubicBezTo>
                      <a:pt x="82" y="21"/>
                      <a:pt x="84" y="23"/>
                      <a:pt x="84" y="2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93" name="íṩľîḋê">
                <a:extLst>
                  <a:ext uri="{FF2B5EF4-FFF2-40B4-BE49-F238E27FC236}">
                    <a16:creationId xmlns:a16="http://schemas.microsoft.com/office/drawing/2014/main" id="{DF0E21B5-49A8-4822-98A7-5F50CA902A48}"/>
                  </a:ext>
                </a:extLst>
              </p:cNvPr>
              <p:cNvSpPr/>
              <p:nvPr/>
            </p:nvSpPr>
            <p:spPr bwMode="auto">
              <a:xfrm>
                <a:off x="10164756" y="2953235"/>
                <a:ext cx="244667" cy="258367"/>
              </a:xfrm>
              <a:custGeom>
                <a:avLst/>
                <a:gdLst>
                  <a:gd name="T0" fmla="*/ 69 w 76"/>
                  <a:gd name="T1" fmla="*/ 0 h 81"/>
                  <a:gd name="T2" fmla="*/ 8 w 76"/>
                  <a:gd name="T3" fmla="*/ 0 h 81"/>
                  <a:gd name="T4" fmla="*/ 0 w 76"/>
                  <a:gd name="T5" fmla="*/ 7 h 81"/>
                  <a:gd name="T6" fmla="*/ 0 w 76"/>
                  <a:gd name="T7" fmla="*/ 73 h 81"/>
                  <a:gd name="T8" fmla="*/ 8 w 76"/>
                  <a:gd name="T9" fmla="*/ 81 h 81"/>
                  <a:gd name="T10" fmla="*/ 69 w 76"/>
                  <a:gd name="T11" fmla="*/ 81 h 81"/>
                  <a:gd name="T12" fmla="*/ 76 w 76"/>
                  <a:gd name="T13" fmla="*/ 73 h 81"/>
                  <a:gd name="T14" fmla="*/ 76 w 76"/>
                  <a:gd name="T15" fmla="*/ 7 h 81"/>
                  <a:gd name="T16" fmla="*/ 69 w 76"/>
                  <a:gd name="T17" fmla="*/ 0 h 81"/>
                  <a:gd name="T18" fmla="*/ 66 w 76"/>
                  <a:gd name="T19" fmla="*/ 71 h 81"/>
                  <a:gd name="T20" fmla="*/ 11 w 76"/>
                  <a:gd name="T21" fmla="*/ 71 h 81"/>
                  <a:gd name="T22" fmla="*/ 11 w 76"/>
                  <a:gd name="T23" fmla="*/ 10 h 81"/>
                  <a:gd name="T24" fmla="*/ 66 w 76"/>
                  <a:gd name="T25" fmla="*/ 10 h 81"/>
                  <a:gd name="T26" fmla="*/ 66 w 76"/>
                  <a:gd name="T27" fmla="*/ 71 h 81"/>
                  <a:gd name="T28" fmla="*/ 21 w 76"/>
                  <a:gd name="T29" fmla="*/ 45 h 81"/>
                  <a:gd name="T30" fmla="*/ 56 w 76"/>
                  <a:gd name="T31" fmla="*/ 45 h 81"/>
                  <a:gd name="T32" fmla="*/ 56 w 76"/>
                  <a:gd name="T33" fmla="*/ 50 h 81"/>
                  <a:gd name="T34" fmla="*/ 21 w 76"/>
                  <a:gd name="T35" fmla="*/ 50 h 81"/>
                  <a:gd name="T36" fmla="*/ 21 w 76"/>
                  <a:gd name="T37" fmla="*/ 45 h 81"/>
                  <a:gd name="T38" fmla="*/ 21 w 76"/>
                  <a:gd name="T39" fmla="*/ 55 h 81"/>
                  <a:gd name="T40" fmla="*/ 56 w 76"/>
                  <a:gd name="T41" fmla="*/ 55 h 81"/>
                  <a:gd name="T42" fmla="*/ 56 w 76"/>
                  <a:gd name="T43" fmla="*/ 60 h 81"/>
                  <a:gd name="T44" fmla="*/ 21 w 76"/>
                  <a:gd name="T45" fmla="*/ 60 h 81"/>
                  <a:gd name="T46" fmla="*/ 21 w 76"/>
                  <a:gd name="T47" fmla="*/ 55 h 81"/>
                  <a:gd name="T48" fmla="*/ 26 w 76"/>
                  <a:gd name="T49" fmla="*/ 23 h 81"/>
                  <a:gd name="T50" fmla="*/ 33 w 76"/>
                  <a:gd name="T51" fmla="*/ 30 h 81"/>
                  <a:gd name="T52" fmla="*/ 41 w 76"/>
                  <a:gd name="T53" fmla="*/ 23 h 81"/>
                  <a:gd name="T54" fmla="*/ 33 w 76"/>
                  <a:gd name="T55" fmla="*/ 15 h 81"/>
                  <a:gd name="T56" fmla="*/ 26 w 76"/>
                  <a:gd name="T57" fmla="*/ 23 h 81"/>
                  <a:gd name="T58" fmla="*/ 38 w 76"/>
                  <a:gd name="T59" fmla="*/ 30 h 81"/>
                  <a:gd name="T60" fmla="*/ 28 w 76"/>
                  <a:gd name="T61" fmla="*/ 30 h 81"/>
                  <a:gd name="T62" fmla="*/ 21 w 76"/>
                  <a:gd name="T63" fmla="*/ 35 h 81"/>
                  <a:gd name="T64" fmla="*/ 21 w 76"/>
                  <a:gd name="T65" fmla="*/ 40 h 81"/>
                  <a:gd name="T66" fmla="*/ 46 w 76"/>
                  <a:gd name="T67" fmla="*/ 40 h 81"/>
                  <a:gd name="T68" fmla="*/ 46 w 76"/>
                  <a:gd name="T69" fmla="*/ 35 h 81"/>
                  <a:gd name="T70" fmla="*/ 38 w 76"/>
                  <a:gd name="T71" fmla="*/ 30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76" h="81">
                    <a:moveTo>
                      <a:pt x="69" y="0"/>
                    </a:moveTo>
                    <a:cubicBezTo>
                      <a:pt x="8" y="0"/>
                      <a:pt x="8" y="0"/>
                      <a:pt x="8" y="0"/>
                    </a:cubicBezTo>
                    <a:cubicBezTo>
                      <a:pt x="4" y="0"/>
                      <a:pt x="0" y="3"/>
                      <a:pt x="0" y="7"/>
                    </a:cubicBezTo>
                    <a:cubicBezTo>
                      <a:pt x="0" y="73"/>
                      <a:pt x="0" y="73"/>
                      <a:pt x="0" y="73"/>
                    </a:cubicBezTo>
                    <a:cubicBezTo>
                      <a:pt x="0" y="77"/>
                      <a:pt x="4" y="81"/>
                      <a:pt x="8" y="81"/>
                    </a:cubicBezTo>
                    <a:cubicBezTo>
                      <a:pt x="69" y="81"/>
                      <a:pt x="69" y="81"/>
                      <a:pt x="69" y="81"/>
                    </a:cubicBezTo>
                    <a:cubicBezTo>
                      <a:pt x="73" y="81"/>
                      <a:pt x="76" y="77"/>
                      <a:pt x="76" y="73"/>
                    </a:cubicBezTo>
                    <a:cubicBezTo>
                      <a:pt x="76" y="7"/>
                      <a:pt x="76" y="7"/>
                      <a:pt x="76" y="7"/>
                    </a:cubicBezTo>
                    <a:cubicBezTo>
                      <a:pt x="76" y="3"/>
                      <a:pt x="73" y="0"/>
                      <a:pt x="69" y="0"/>
                    </a:cubicBezTo>
                    <a:close/>
                    <a:moveTo>
                      <a:pt x="66" y="71"/>
                    </a:moveTo>
                    <a:cubicBezTo>
                      <a:pt x="11" y="71"/>
                      <a:pt x="11" y="71"/>
                      <a:pt x="11" y="71"/>
                    </a:cubicBezTo>
                    <a:cubicBezTo>
                      <a:pt x="11" y="10"/>
                      <a:pt x="11" y="10"/>
                      <a:pt x="11" y="10"/>
                    </a:cubicBezTo>
                    <a:cubicBezTo>
                      <a:pt x="66" y="10"/>
                      <a:pt x="66" y="10"/>
                      <a:pt x="66" y="10"/>
                    </a:cubicBezTo>
                    <a:lnTo>
                      <a:pt x="66" y="71"/>
                    </a:lnTo>
                    <a:close/>
                    <a:moveTo>
                      <a:pt x="21" y="45"/>
                    </a:moveTo>
                    <a:cubicBezTo>
                      <a:pt x="56" y="45"/>
                      <a:pt x="56" y="45"/>
                      <a:pt x="56" y="45"/>
                    </a:cubicBezTo>
                    <a:cubicBezTo>
                      <a:pt x="56" y="50"/>
                      <a:pt x="56" y="50"/>
                      <a:pt x="56" y="50"/>
                    </a:cubicBezTo>
                    <a:cubicBezTo>
                      <a:pt x="21" y="50"/>
                      <a:pt x="21" y="50"/>
                      <a:pt x="21" y="50"/>
                    </a:cubicBezTo>
                    <a:lnTo>
                      <a:pt x="21" y="45"/>
                    </a:lnTo>
                    <a:close/>
                    <a:moveTo>
                      <a:pt x="21" y="55"/>
                    </a:moveTo>
                    <a:cubicBezTo>
                      <a:pt x="56" y="55"/>
                      <a:pt x="56" y="55"/>
                      <a:pt x="56" y="55"/>
                    </a:cubicBezTo>
                    <a:cubicBezTo>
                      <a:pt x="56" y="60"/>
                      <a:pt x="56" y="60"/>
                      <a:pt x="56" y="60"/>
                    </a:cubicBezTo>
                    <a:cubicBezTo>
                      <a:pt x="21" y="60"/>
                      <a:pt x="21" y="60"/>
                      <a:pt x="21" y="60"/>
                    </a:cubicBezTo>
                    <a:lnTo>
                      <a:pt x="21" y="55"/>
                    </a:lnTo>
                    <a:close/>
                    <a:moveTo>
                      <a:pt x="26" y="23"/>
                    </a:moveTo>
                    <a:cubicBezTo>
                      <a:pt x="26" y="27"/>
                      <a:pt x="29" y="30"/>
                      <a:pt x="33" y="30"/>
                    </a:cubicBezTo>
                    <a:cubicBezTo>
                      <a:pt x="37" y="30"/>
                      <a:pt x="41" y="27"/>
                      <a:pt x="41" y="23"/>
                    </a:cubicBezTo>
                    <a:cubicBezTo>
                      <a:pt x="41" y="18"/>
                      <a:pt x="37" y="15"/>
                      <a:pt x="33" y="15"/>
                    </a:cubicBezTo>
                    <a:cubicBezTo>
                      <a:pt x="29" y="15"/>
                      <a:pt x="26" y="18"/>
                      <a:pt x="26" y="23"/>
                    </a:cubicBezTo>
                    <a:close/>
                    <a:moveTo>
                      <a:pt x="38" y="30"/>
                    </a:moveTo>
                    <a:cubicBezTo>
                      <a:pt x="28" y="30"/>
                      <a:pt x="28" y="30"/>
                      <a:pt x="28" y="30"/>
                    </a:cubicBezTo>
                    <a:cubicBezTo>
                      <a:pt x="24" y="30"/>
                      <a:pt x="21" y="32"/>
                      <a:pt x="21" y="35"/>
                    </a:cubicBezTo>
                    <a:cubicBezTo>
                      <a:pt x="21" y="40"/>
                      <a:pt x="21" y="40"/>
                      <a:pt x="21" y="40"/>
                    </a:cubicBezTo>
                    <a:cubicBezTo>
                      <a:pt x="46" y="40"/>
                      <a:pt x="46" y="40"/>
                      <a:pt x="46" y="40"/>
                    </a:cubicBezTo>
                    <a:cubicBezTo>
                      <a:pt x="46" y="35"/>
                      <a:pt x="46" y="35"/>
                      <a:pt x="46" y="35"/>
                    </a:cubicBezTo>
                    <a:cubicBezTo>
                      <a:pt x="46" y="32"/>
                      <a:pt x="42" y="30"/>
                      <a:pt x="38" y="3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94" name="íSḷîdè">
                <a:extLst>
                  <a:ext uri="{FF2B5EF4-FFF2-40B4-BE49-F238E27FC236}">
                    <a16:creationId xmlns:a16="http://schemas.microsoft.com/office/drawing/2014/main" id="{0C849E56-8C20-49F6-BCDA-622944E0CCD2}"/>
                  </a:ext>
                </a:extLst>
              </p:cNvPr>
              <p:cNvSpPr/>
              <p:nvPr/>
            </p:nvSpPr>
            <p:spPr bwMode="auto">
              <a:xfrm>
                <a:off x="10383977" y="2054822"/>
                <a:ext cx="248581" cy="248580"/>
              </a:xfrm>
              <a:custGeom>
                <a:avLst/>
                <a:gdLst>
                  <a:gd name="T0" fmla="*/ 67 w 127"/>
                  <a:gd name="T1" fmla="*/ 0 h 127"/>
                  <a:gd name="T2" fmla="*/ 55 w 127"/>
                  <a:gd name="T3" fmla="*/ 11 h 127"/>
                  <a:gd name="T4" fmla="*/ 67 w 127"/>
                  <a:gd name="T5" fmla="*/ 24 h 127"/>
                  <a:gd name="T6" fmla="*/ 39 w 127"/>
                  <a:gd name="T7" fmla="*/ 55 h 127"/>
                  <a:gd name="T8" fmla="*/ 11 w 127"/>
                  <a:gd name="T9" fmla="*/ 55 h 127"/>
                  <a:gd name="T10" fmla="*/ 34 w 127"/>
                  <a:gd name="T11" fmla="*/ 77 h 127"/>
                  <a:gd name="T12" fmla="*/ 0 w 127"/>
                  <a:gd name="T13" fmla="*/ 122 h 127"/>
                  <a:gd name="T14" fmla="*/ 0 w 127"/>
                  <a:gd name="T15" fmla="*/ 127 h 127"/>
                  <a:gd name="T16" fmla="*/ 4 w 127"/>
                  <a:gd name="T17" fmla="*/ 127 h 127"/>
                  <a:gd name="T18" fmla="*/ 49 w 127"/>
                  <a:gd name="T19" fmla="*/ 93 h 127"/>
                  <a:gd name="T20" fmla="*/ 71 w 127"/>
                  <a:gd name="T21" fmla="*/ 114 h 127"/>
                  <a:gd name="T22" fmla="*/ 71 w 127"/>
                  <a:gd name="T23" fmla="*/ 86 h 127"/>
                  <a:gd name="T24" fmla="*/ 102 w 127"/>
                  <a:gd name="T25" fmla="*/ 59 h 127"/>
                  <a:gd name="T26" fmla="*/ 114 w 127"/>
                  <a:gd name="T27" fmla="*/ 72 h 127"/>
                  <a:gd name="T28" fmla="*/ 127 w 127"/>
                  <a:gd name="T29" fmla="*/ 59 h 127"/>
                  <a:gd name="T30" fmla="*/ 67 w 127"/>
                  <a:gd name="T31" fmla="*/ 0 h 127"/>
                  <a:gd name="T32" fmla="*/ 55 w 127"/>
                  <a:gd name="T33" fmla="*/ 67 h 127"/>
                  <a:gd name="T34" fmla="*/ 47 w 127"/>
                  <a:gd name="T35" fmla="*/ 59 h 127"/>
                  <a:gd name="T36" fmla="*/ 75 w 127"/>
                  <a:gd name="T37" fmla="*/ 31 h 127"/>
                  <a:gd name="T38" fmla="*/ 83 w 127"/>
                  <a:gd name="T39" fmla="*/ 39 h 127"/>
                  <a:gd name="T40" fmla="*/ 55 w 127"/>
                  <a:gd name="T41" fmla="*/ 67 h 1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27" h="127">
                    <a:moveTo>
                      <a:pt x="67" y="0"/>
                    </a:moveTo>
                    <a:lnTo>
                      <a:pt x="55" y="11"/>
                    </a:lnTo>
                    <a:lnTo>
                      <a:pt x="67" y="24"/>
                    </a:lnTo>
                    <a:lnTo>
                      <a:pt x="39" y="55"/>
                    </a:lnTo>
                    <a:lnTo>
                      <a:pt x="11" y="55"/>
                    </a:lnTo>
                    <a:lnTo>
                      <a:pt x="34" y="77"/>
                    </a:lnTo>
                    <a:lnTo>
                      <a:pt x="0" y="122"/>
                    </a:lnTo>
                    <a:lnTo>
                      <a:pt x="0" y="127"/>
                    </a:lnTo>
                    <a:lnTo>
                      <a:pt x="4" y="127"/>
                    </a:lnTo>
                    <a:lnTo>
                      <a:pt x="49" y="93"/>
                    </a:lnTo>
                    <a:lnTo>
                      <a:pt x="71" y="114"/>
                    </a:lnTo>
                    <a:lnTo>
                      <a:pt x="71" y="86"/>
                    </a:lnTo>
                    <a:lnTo>
                      <a:pt x="102" y="59"/>
                    </a:lnTo>
                    <a:lnTo>
                      <a:pt x="114" y="72"/>
                    </a:lnTo>
                    <a:lnTo>
                      <a:pt x="127" y="59"/>
                    </a:lnTo>
                    <a:lnTo>
                      <a:pt x="67" y="0"/>
                    </a:lnTo>
                    <a:close/>
                    <a:moveTo>
                      <a:pt x="55" y="67"/>
                    </a:moveTo>
                    <a:lnTo>
                      <a:pt x="47" y="59"/>
                    </a:lnTo>
                    <a:lnTo>
                      <a:pt x="75" y="31"/>
                    </a:lnTo>
                    <a:lnTo>
                      <a:pt x="83" y="39"/>
                    </a:lnTo>
                    <a:lnTo>
                      <a:pt x="55" y="6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95" name="išḷïḓé">
                <a:extLst>
                  <a:ext uri="{FF2B5EF4-FFF2-40B4-BE49-F238E27FC236}">
                    <a16:creationId xmlns:a16="http://schemas.microsoft.com/office/drawing/2014/main" id="{D087FCF1-4C3F-496C-BA79-45546C5F0181}"/>
                  </a:ext>
                </a:extLst>
              </p:cNvPr>
              <p:cNvSpPr/>
              <p:nvPr/>
            </p:nvSpPr>
            <p:spPr bwMode="auto">
              <a:xfrm>
                <a:off x="10274366" y="1367799"/>
                <a:ext cx="246623" cy="166372"/>
              </a:xfrm>
              <a:custGeom>
                <a:avLst/>
                <a:gdLst>
                  <a:gd name="T0" fmla="*/ 17 w 77"/>
                  <a:gd name="T1" fmla="*/ 19 h 52"/>
                  <a:gd name="T2" fmla="*/ 34 w 77"/>
                  <a:gd name="T3" fmla="*/ 36 h 52"/>
                  <a:gd name="T4" fmla="*/ 17 w 77"/>
                  <a:gd name="T5" fmla="*/ 52 h 52"/>
                  <a:gd name="T6" fmla="*/ 0 w 77"/>
                  <a:gd name="T7" fmla="*/ 36 h 52"/>
                  <a:gd name="T8" fmla="*/ 0 w 77"/>
                  <a:gd name="T9" fmla="*/ 33 h 52"/>
                  <a:gd name="T10" fmla="*/ 34 w 77"/>
                  <a:gd name="T11" fmla="*/ 0 h 52"/>
                  <a:gd name="T12" fmla="*/ 34 w 77"/>
                  <a:gd name="T13" fmla="*/ 9 h 52"/>
                  <a:gd name="T14" fmla="*/ 17 w 77"/>
                  <a:gd name="T15" fmla="*/ 16 h 52"/>
                  <a:gd name="T16" fmla="*/ 14 w 77"/>
                  <a:gd name="T17" fmla="*/ 19 h 52"/>
                  <a:gd name="T18" fmla="*/ 17 w 77"/>
                  <a:gd name="T19" fmla="*/ 19 h 52"/>
                  <a:gd name="T20" fmla="*/ 60 w 77"/>
                  <a:gd name="T21" fmla="*/ 19 h 52"/>
                  <a:gd name="T22" fmla="*/ 77 w 77"/>
                  <a:gd name="T23" fmla="*/ 36 h 52"/>
                  <a:gd name="T24" fmla="*/ 60 w 77"/>
                  <a:gd name="T25" fmla="*/ 52 h 52"/>
                  <a:gd name="T26" fmla="*/ 43 w 77"/>
                  <a:gd name="T27" fmla="*/ 36 h 52"/>
                  <a:gd name="T28" fmla="*/ 43 w 77"/>
                  <a:gd name="T29" fmla="*/ 33 h 52"/>
                  <a:gd name="T30" fmla="*/ 77 w 77"/>
                  <a:gd name="T31" fmla="*/ 0 h 52"/>
                  <a:gd name="T32" fmla="*/ 77 w 77"/>
                  <a:gd name="T33" fmla="*/ 9 h 52"/>
                  <a:gd name="T34" fmla="*/ 60 w 77"/>
                  <a:gd name="T35" fmla="*/ 16 h 52"/>
                  <a:gd name="T36" fmla="*/ 58 w 77"/>
                  <a:gd name="T37" fmla="*/ 19 h 52"/>
                  <a:gd name="T38" fmla="*/ 60 w 77"/>
                  <a:gd name="T39" fmla="*/ 19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77" h="52">
                    <a:moveTo>
                      <a:pt x="17" y="19"/>
                    </a:moveTo>
                    <a:cubicBezTo>
                      <a:pt x="26" y="19"/>
                      <a:pt x="34" y="26"/>
                      <a:pt x="34" y="36"/>
                    </a:cubicBezTo>
                    <a:cubicBezTo>
                      <a:pt x="34" y="45"/>
                      <a:pt x="26" y="52"/>
                      <a:pt x="17" y="52"/>
                    </a:cubicBezTo>
                    <a:cubicBezTo>
                      <a:pt x="8" y="52"/>
                      <a:pt x="0" y="45"/>
                      <a:pt x="0" y="36"/>
                    </a:cubicBezTo>
                    <a:cubicBezTo>
                      <a:pt x="0" y="33"/>
                      <a:pt x="0" y="33"/>
                      <a:pt x="0" y="33"/>
                    </a:cubicBezTo>
                    <a:cubicBezTo>
                      <a:pt x="0" y="15"/>
                      <a:pt x="15" y="0"/>
                      <a:pt x="34" y="0"/>
                    </a:cubicBezTo>
                    <a:cubicBezTo>
                      <a:pt x="34" y="9"/>
                      <a:pt x="34" y="9"/>
                      <a:pt x="34" y="9"/>
                    </a:cubicBezTo>
                    <a:cubicBezTo>
                      <a:pt x="27" y="9"/>
                      <a:pt x="21" y="12"/>
                      <a:pt x="17" y="16"/>
                    </a:cubicBezTo>
                    <a:cubicBezTo>
                      <a:pt x="16" y="17"/>
                      <a:pt x="15" y="18"/>
                      <a:pt x="14" y="19"/>
                    </a:cubicBezTo>
                    <a:cubicBezTo>
                      <a:pt x="15" y="19"/>
                      <a:pt x="16" y="19"/>
                      <a:pt x="17" y="19"/>
                    </a:cubicBezTo>
                    <a:close/>
                    <a:moveTo>
                      <a:pt x="60" y="19"/>
                    </a:moveTo>
                    <a:cubicBezTo>
                      <a:pt x="70" y="19"/>
                      <a:pt x="77" y="26"/>
                      <a:pt x="77" y="36"/>
                    </a:cubicBezTo>
                    <a:cubicBezTo>
                      <a:pt x="77" y="45"/>
                      <a:pt x="70" y="52"/>
                      <a:pt x="60" y="52"/>
                    </a:cubicBezTo>
                    <a:cubicBezTo>
                      <a:pt x="51" y="52"/>
                      <a:pt x="43" y="45"/>
                      <a:pt x="43" y="36"/>
                    </a:cubicBezTo>
                    <a:cubicBezTo>
                      <a:pt x="43" y="33"/>
                      <a:pt x="43" y="33"/>
                      <a:pt x="43" y="33"/>
                    </a:cubicBezTo>
                    <a:cubicBezTo>
                      <a:pt x="43" y="15"/>
                      <a:pt x="58" y="0"/>
                      <a:pt x="77" y="0"/>
                    </a:cubicBezTo>
                    <a:cubicBezTo>
                      <a:pt x="77" y="9"/>
                      <a:pt x="77" y="9"/>
                      <a:pt x="77" y="9"/>
                    </a:cubicBezTo>
                    <a:cubicBezTo>
                      <a:pt x="71" y="9"/>
                      <a:pt x="65" y="12"/>
                      <a:pt x="60" y="16"/>
                    </a:cubicBezTo>
                    <a:cubicBezTo>
                      <a:pt x="59" y="17"/>
                      <a:pt x="58" y="18"/>
                      <a:pt x="58" y="19"/>
                    </a:cubicBezTo>
                    <a:cubicBezTo>
                      <a:pt x="58" y="19"/>
                      <a:pt x="59" y="19"/>
                      <a:pt x="60" y="1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96" name="îš1îďé">
                <a:extLst>
                  <a:ext uri="{FF2B5EF4-FFF2-40B4-BE49-F238E27FC236}">
                    <a16:creationId xmlns:a16="http://schemas.microsoft.com/office/drawing/2014/main" id="{C5E0990E-917D-48ED-83BE-EC61FC69F517}"/>
                  </a:ext>
                </a:extLst>
              </p:cNvPr>
              <p:cNvSpPr/>
              <p:nvPr/>
            </p:nvSpPr>
            <p:spPr bwMode="auto">
              <a:xfrm>
                <a:off x="10213690" y="1782753"/>
                <a:ext cx="383636" cy="364063"/>
              </a:xfrm>
              <a:custGeom>
                <a:avLst/>
                <a:gdLst>
                  <a:gd name="T0" fmla="*/ 78 w 120"/>
                  <a:gd name="T1" fmla="*/ 29 h 114"/>
                  <a:gd name="T2" fmla="*/ 83 w 120"/>
                  <a:gd name="T3" fmla="*/ 0 h 114"/>
                  <a:gd name="T4" fmla="*/ 120 w 120"/>
                  <a:gd name="T5" fmla="*/ 52 h 114"/>
                  <a:gd name="T6" fmla="*/ 68 w 120"/>
                  <a:gd name="T7" fmla="*/ 90 h 114"/>
                  <a:gd name="T8" fmla="*/ 73 w 120"/>
                  <a:gd name="T9" fmla="*/ 60 h 114"/>
                  <a:gd name="T10" fmla="*/ 27 w 120"/>
                  <a:gd name="T11" fmla="*/ 114 h 114"/>
                  <a:gd name="T12" fmla="*/ 78 w 120"/>
                  <a:gd name="T13" fmla="*/ 29 h 114"/>
                </a:gdLst>
                <a:ahLst/>
                <a:cxnLst>
                  <a:cxn ang="0">
                    <a:pos x="T0" y="T1"/>
                  </a:cxn>
                  <a:cxn ang="0">
                    <a:pos x="T2" y="T3"/>
                  </a:cxn>
                  <a:cxn ang="0">
                    <a:pos x="T4" y="T5"/>
                  </a:cxn>
                  <a:cxn ang="0">
                    <a:pos x="T6" y="T7"/>
                  </a:cxn>
                  <a:cxn ang="0">
                    <a:pos x="T8" y="T9"/>
                  </a:cxn>
                  <a:cxn ang="0">
                    <a:pos x="T10" y="T11"/>
                  </a:cxn>
                  <a:cxn ang="0">
                    <a:pos x="T12" y="T13"/>
                  </a:cxn>
                </a:cxnLst>
                <a:rect l="0" t="0" r="r" b="b"/>
                <a:pathLst>
                  <a:path w="120" h="114">
                    <a:moveTo>
                      <a:pt x="78" y="29"/>
                    </a:moveTo>
                    <a:cubicBezTo>
                      <a:pt x="83" y="0"/>
                      <a:pt x="83" y="0"/>
                      <a:pt x="83" y="0"/>
                    </a:cubicBezTo>
                    <a:cubicBezTo>
                      <a:pt x="120" y="52"/>
                      <a:pt x="120" y="52"/>
                      <a:pt x="120" y="52"/>
                    </a:cubicBezTo>
                    <a:cubicBezTo>
                      <a:pt x="68" y="90"/>
                      <a:pt x="68" y="90"/>
                      <a:pt x="68" y="90"/>
                    </a:cubicBezTo>
                    <a:cubicBezTo>
                      <a:pt x="73" y="60"/>
                      <a:pt x="73" y="60"/>
                      <a:pt x="73" y="60"/>
                    </a:cubicBezTo>
                    <a:cubicBezTo>
                      <a:pt x="21" y="51"/>
                      <a:pt x="18" y="88"/>
                      <a:pt x="27" y="114"/>
                    </a:cubicBezTo>
                    <a:cubicBezTo>
                      <a:pt x="0" y="73"/>
                      <a:pt x="16" y="18"/>
                      <a:pt x="78" y="2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97" name="ïṣļîḓé">
                <a:extLst>
                  <a:ext uri="{FF2B5EF4-FFF2-40B4-BE49-F238E27FC236}">
                    <a16:creationId xmlns:a16="http://schemas.microsoft.com/office/drawing/2014/main" id="{878F02FE-AD2F-481B-88CD-FF2B762937DD}"/>
                  </a:ext>
                </a:extLst>
              </p:cNvPr>
              <p:cNvSpPr/>
              <p:nvPr/>
            </p:nvSpPr>
            <p:spPr bwMode="auto">
              <a:xfrm>
                <a:off x="10295897" y="1555702"/>
                <a:ext cx="240752" cy="252495"/>
              </a:xfrm>
              <a:custGeom>
                <a:avLst/>
                <a:gdLst>
                  <a:gd name="T0" fmla="*/ 59 w 123"/>
                  <a:gd name="T1" fmla="*/ 129 h 129"/>
                  <a:gd name="T2" fmla="*/ 59 w 123"/>
                  <a:gd name="T3" fmla="*/ 72 h 129"/>
                  <a:gd name="T4" fmla="*/ 0 w 123"/>
                  <a:gd name="T5" fmla="*/ 129 h 129"/>
                  <a:gd name="T6" fmla="*/ 0 w 123"/>
                  <a:gd name="T7" fmla="*/ 0 h 129"/>
                  <a:gd name="T8" fmla="*/ 59 w 123"/>
                  <a:gd name="T9" fmla="*/ 59 h 129"/>
                  <a:gd name="T10" fmla="*/ 59 w 123"/>
                  <a:gd name="T11" fmla="*/ 0 h 129"/>
                  <a:gd name="T12" fmla="*/ 123 w 123"/>
                  <a:gd name="T13" fmla="*/ 65 h 129"/>
                  <a:gd name="T14" fmla="*/ 59 w 123"/>
                  <a:gd name="T15" fmla="*/ 129 h 12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3" h="129">
                    <a:moveTo>
                      <a:pt x="59" y="129"/>
                    </a:moveTo>
                    <a:lnTo>
                      <a:pt x="59" y="72"/>
                    </a:lnTo>
                    <a:lnTo>
                      <a:pt x="0" y="129"/>
                    </a:lnTo>
                    <a:lnTo>
                      <a:pt x="0" y="0"/>
                    </a:lnTo>
                    <a:lnTo>
                      <a:pt x="59" y="59"/>
                    </a:lnTo>
                    <a:lnTo>
                      <a:pt x="59" y="0"/>
                    </a:lnTo>
                    <a:lnTo>
                      <a:pt x="123" y="65"/>
                    </a:lnTo>
                    <a:lnTo>
                      <a:pt x="59" y="12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98" name="íSḷiḑé">
                <a:extLst>
                  <a:ext uri="{FF2B5EF4-FFF2-40B4-BE49-F238E27FC236}">
                    <a16:creationId xmlns:a16="http://schemas.microsoft.com/office/drawing/2014/main" id="{B4BBF8D6-5B74-45AD-BE06-32E3162F8690}"/>
                  </a:ext>
                </a:extLst>
              </p:cNvPr>
              <p:cNvSpPr/>
              <p:nvPr/>
            </p:nvSpPr>
            <p:spPr bwMode="auto">
              <a:xfrm>
                <a:off x="10051231" y="3280109"/>
                <a:ext cx="303387" cy="303385"/>
              </a:xfrm>
              <a:custGeom>
                <a:avLst/>
                <a:gdLst>
                  <a:gd name="T0" fmla="*/ 95 w 95"/>
                  <a:gd name="T1" fmla="*/ 35 h 95"/>
                  <a:gd name="T2" fmla="*/ 60 w 95"/>
                  <a:gd name="T3" fmla="*/ 35 h 95"/>
                  <a:gd name="T4" fmla="*/ 73 w 95"/>
                  <a:gd name="T5" fmla="*/ 22 h 95"/>
                  <a:gd name="T6" fmla="*/ 48 w 95"/>
                  <a:gd name="T7" fmla="*/ 12 h 95"/>
                  <a:gd name="T8" fmla="*/ 23 w 95"/>
                  <a:gd name="T9" fmla="*/ 22 h 95"/>
                  <a:gd name="T10" fmla="*/ 12 w 95"/>
                  <a:gd name="T11" fmla="*/ 47 h 95"/>
                  <a:gd name="T12" fmla="*/ 23 w 95"/>
                  <a:gd name="T13" fmla="*/ 72 h 95"/>
                  <a:gd name="T14" fmla="*/ 48 w 95"/>
                  <a:gd name="T15" fmla="*/ 83 h 95"/>
                  <a:gd name="T16" fmla="*/ 73 w 95"/>
                  <a:gd name="T17" fmla="*/ 72 h 95"/>
                  <a:gd name="T18" fmla="*/ 74 w 95"/>
                  <a:gd name="T19" fmla="*/ 71 h 95"/>
                  <a:gd name="T20" fmla="*/ 83 w 95"/>
                  <a:gd name="T21" fmla="*/ 78 h 95"/>
                  <a:gd name="T22" fmla="*/ 48 w 95"/>
                  <a:gd name="T23" fmla="*/ 95 h 95"/>
                  <a:gd name="T24" fmla="*/ 0 w 95"/>
                  <a:gd name="T25" fmla="*/ 47 h 95"/>
                  <a:gd name="T26" fmla="*/ 48 w 95"/>
                  <a:gd name="T27" fmla="*/ 0 h 95"/>
                  <a:gd name="T28" fmla="*/ 81 w 95"/>
                  <a:gd name="T29" fmla="*/ 14 h 95"/>
                  <a:gd name="T30" fmla="*/ 95 w 95"/>
                  <a:gd name="T31" fmla="*/ 0 h 95"/>
                  <a:gd name="T32" fmla="*/ 95 w 95"/>
                  <a:gd name="T33" fmla="*/ 35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95" h="95">
                    <a:moveTo>
                      <a:pt x="95" y="35"/>
                    </a:moveTo>
                    <a:cubicBezTo>
                      <a:pt x="60" y="35"/>
                      <a:pt x="60" y="35"/>
                      <a:pt x="60" y="35"/>
                    </a:cubicBezTo>
                    <a:cubicBezTo>
                      <a:pt x="73" y="22"/>
                      <a:pt x="73" y="22"/>
                      <a:pt x="73" y="22"/>
                    </a:cubicBezTo>
                    <a:cubicBezTo>
                      <a:pt x="66" y="15"/>
                      <a:pt x="57" y="12"/>
                      <a:pt x="48" y="12"/>
                    </a:cubicBezTo>
                    <a:cubicBezTo>
                      <a:pt x="38" y="12"/>
                      <a:pt x="29" y="15"/>
                      <a:pt x="23" y="22"/>
                    </a:cubicBezTo>
                    <a:cubicBezTo>
                      <a:pt x="16" y="29"/>
                      <a:pt x="12" y="38"/>
                      <a:pt x="12" y="47"/>
                    </a:cubicBezTo>
                    <a:cubicBezTo>
                      <a:pt x="12" y="57"/>
                      <a:pt x="16" y="66"/>
                      <a:pt x="23" y="72"/>
                    </a:cubicBezTo>
                    <a:cubicBezTo>
                      <a:pt x="29" y="79"/>
                      <a:pt x="38" y="83"/>
                      <a:pt x="48" y="83"/>
                    </a:cubicBezTo>
                    <a:cubicBezTo>
                      <a:pt x="57" y="83"/>
                      <a:pt x="66" y="79"/>
                      <a:pt x="73" y="72"/>
                    </a:cubicBezTo>
                    <a:cubicBezTo>
                      <a:pt x="73" y="72"/>
                      <a:pt x="74" y="71"/>
                      <a:pt x="74" y="71"/>
                    </a:cubicBezTo>
                    <a:cubicBezTo>
                      <a:pt x="83" y="78"/>
                      <a:pt x="83" y="78"/>
                      <a:pt x="83" y="78"/>
                    </a:cubicBezTo>
                    <a:cubicBezTo>
                      <a:pt x="75" y="88"/>
                      <a:pt x="62" y="95"/>
                      <a:pt x="48" y="95"/>
                    </a:cubicBezTo>
                    <a:cubicBezTo>
                      <a:pt x="22" y="95"/>
                      <a:pt x="0" y="73"/>
                      <a:pt x="0" y="47"/>
                    </a:cubicBezTo>
                    <a:cubicBezTo>
                      <a:pt x="0" y="21"/>
                      <a:pt x="22" y="0"/>
                      <a:pt x="48" y="0"/>
                    </a:cubicBezTo>
                    <a:cubicBezTo>
                      <a:pt x="61" y="0"/>
                      <a:pt x="73" y="5"/>
                      <a:pt x="81" y="14"/>
                    </a:cubicBezTo>
                    <a:cubicBezTo>
                      <a:pt x="95" y="0"/>
                      <a:pt x="95" y="0"/>
                      <a:pt x="95" y="0"/>
                    </a:cubicBezTo>
                    <a:lnTo>
                      <a:pt x="95" y="3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99" name="ïṡľïďè">
                <a:extLst>
                  <a:ext uri="{FF2B5EF4-FFF2-40B4-BE49-F238E27FC236}">
                    <a16:creationId xmlns:a16="http://schemas.microsoft.com/office/drawing/2014/main" id="{9C839ABF-C7A5-4ACB-BB5E-E8AD6AE3C7D1}"/>
                  </a:ext>
                </a:extLst>
              </p:cNvPr>
              <p:cNvSpPr/>
              <p:nvPr/>
            </p:nvSpPr>
            <p:spPr bwMode="auto">
              <a:xfrm>
                <a:off x="9912261" y="2277957"/>
                <a:ext cx="332746" cy="336661"/>
              </a:xfrm>
              <a:custGeom>
                <a:avLst/>
                <a:gdLst>
                  <a:gd name="T0" fmla="*/ 86 w 104"/>
                  <a:gd name="T1" fmla="*/ 0 h 105"/>
                  <a:gd name="T2" fmla="*/ 17 w 104"/>
                  <a:gd name="T3" fmla="*/ 0 h 105"/>
                  <a:gd name="T4" fmla="*/ 0 w 104"/>
                  <a:gd name="T5" fmla="*/ 18 h 105"/>
                  <a:gd name="T6" fmla="*/ 0 w 104"/>
                  <a:gd name="T7" fmla="*/ 87 h 105"/>
                  <a:gd name="T8" fmla="*/ 17 w 104"/>
                  <a:gd name="T9" fmla="*/ 105 h 105"/>
                  <a:gd name="T10" fmla="*/ 86 w 104"/>
                  <a:gd name="T11" fmla="*/ 105 h 105"/>
                  <a:gd name="T12" fmla="*/ 104 w 104"/>
                  <a:gd name="T13" fmla="*/ 87 h 105"/>
                  <a:gd name="T14" fmla="*/ 104 w 104"/>
                  <a:gd name="T15" fmla="*/ 18 h 105"/>
                  <a:gd name="T16" fmla="*/ 86 w 104"/>
                  <a:gd name="T17" fmla="*/ 0 h 105"/>
                  <a:gd name="T18" fmla="*/ 28 w 104"/>
                  <a:gd name="T19" fmla="*/ 85 h 105"/>
                  <a:gd name="T20" fmla="*/ 19 w 104"/>
                  <a:gd name="T21" fmla="*/ 76 h 105"/>
                  <a:gd name="T22" fmla="*/ 28 w 104"/>
                  <a:gd name="T23" fmla="*/ 67 h 105"/>
                  <a:gd name="T24" fmla="*/ 37 w 104"/>
                  <a:gd name="T25" fmla="*/ 76 h 105"/>
                  <a:gd name="T26" fmla="*/ 28 w 104"/>
                  <a:gd name="T27" fmla="*/ 85 h 105"/>
                  <a:gd name="T28" fmla="*/ 50 w 104"/>
                  <a:gd name="T29" fmla="*/ 85 h 105"/>
                  <a:gd name="T30" fmla="*/ 41 w 104"/>
                  <a:gd name="T31" fmla="*/ 63 h 105"/>
                  <a:gd name="T32" fmla="*/ 19 w 104"/>
                  <a:gd name="T33" fmla="*/ 54 h 105"/>
                  <a:gd name="T34" fmla="*/ 19 w 104"/>
                  <a:gd name="T35" fmla="*/ 41 h 105"/>
                  <a:gd name="T36" fmla="*/ 63 w 104"/>
                  <a:gd name="T37" fmla="*/ 85 h 105"/>
                  <a:gd name="T38" fmla="*/ 50 w 104"/>
                  <a:gd name="T39" fmla="*/ 85 h 105"/>
                  <a:gd name="T40" fmla="*/ 73 w 104"/>
                  <a:gd name="T41" fmla="*/ 85 h 105"/>
                  <a:gd name="T42" fmla="*/ 19 w 104"/>
                  <a:gd name="T43" fmla="*/ 31 h 105"/>
                  <a:gd name="T44" fmla="*/ 19 w 104"/>
                  <a:gd name="T45" fmla="*/ 18 h 105"/>
                  <a:gd name="T46" fmla="*/ 86 w 104"/>
                  <a:gd name="T47" fmla="*/ 85 h 105"/>
                  <a:gd name="T48" fmla="*/ 73 w 104"/>
                  <a:gd name="T49" fmla="*/ 85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04" h="105">
                    <a:moveTo>
                      <a:pt x="86" y="0"/>
                    </a:moveTo>
                    <a:cubicBezTo>
                      <a:pt x="17" y="0"/>
                      <a:pt x="17" y="0"/>
                      <a:pt x="17" y="0"/>
                    </a:cubicBezTo>
                    <a:cubicBezTo>
                      <a:pt x="7" y="0"/>
                      <a:pt x="0" y="8"/>
                      <a:pt x="0" y="18"/>
                    </a:cubicBezTo>
                    <a:cubicBezTo>
                      <a:pt x="0" y="87"/>
                      <a:pt x="0" y="87"/>
                      <a:pt x="0" y="87"/>
                    </a:cubicBezTo>
                    <a:cubicBezTo>
                      <a:pt x="0" y="97"/>
                      <a:pt x="7" y="105"/>
                      <a:pt x="17" y="105"/>
                    </a:cubicBezTo>
                    <a:cubicBezTo>
                      <a:pt x="86" y="105"/>
                      <a:pt x="86" y="105"/>
                      <a:pt x="86" y="105"/>
                    </a:cubicBezTo>
                    <a:cubicBezTo>
                      <a:pt x="96" y="105"/>
                      <a:pt x="104" y="97"/>
                      <a:pt x="104" y="87"/>
                    </a:cubicBezTo>
                    <a:cubicBezTo>
                      <a:pt x="104" y="18"/>
                      <a:pt x="104" y="18"/>
                      <a:pt x="104" y="18"/>
                    </a:cubicBezTo>
                    <a:cubicBezTo>
                      <a:pt x="104" y="8"/>
                      <a:pt x="96" y="0"/>
                      <a:pt x="86" y="0"/>
                    </a:cubicBezTo>
                    <a:close/>
                    <a:moveTo>
                      <a:pt x="28" y="85"/>
                    </a:moveTo>
                    <a:cubicBezTo>
                      <a:pt x="23" y="85"/>
                      <a:pt x="19" y="81"/>
                      <a:pt x="19" y="76"/>
                    </a:cubicBezTo>
                    <a:cubicBezTo>
                      <a:pt x="19" y="71"/>
                      <a:pt x="23" y="67"/>
                      <a:pt x="28" y="67"/>
                    </a:cubicBezTo>
                    <a:cubicBezTo>
                      <a:pt x="33" y="67"/>
                      <a:pt x="37" y="71"/>
                      <a:pt x="37" y="76"/>
                    </a:cubicBezTo>
                    <a:cubicBezTo>
                      <a:pt x="37" y="81"/>
                      <a:pt x="33" y="85"/>
                      <a:pt x="28" y="85"/>
                    </a:cubicBezTo>
                    <a:close/>
                    <a:moveTo>
                      <a:pt x="50" y="85"/>
                    </a:moveTo>
                    <a:cubicBezTo>
                      <a:pt x="50" y="77"/>
                      <a:pt x="47" y="69"/>
                      <a:pt x="41" y="63"/>
                    </a:cubicBezTo>
                    <a:cubicBezTo>
                      <a:pt x="35" y="57"/>
                      <a:pt x="27" y="54"/>
                      <a:pt x="19" y="54"/>
                    </a:cubicBezTo>
                    <a:cubicBezTo>
                      <a:pt x="19" y="41"/>
                      <a:pt x="19" y="41"/>
                      <a:pt x="19" y="41"/>
                    </a:cubicBezTo>
                    <a:cubicBezTo>
                      <a:pt x="43" y="41"/>
                      <a:pt x="63" y="61"/>
                      <a:pt x="63" y="85"/>
                    </a:cubicBezTo>
                    <a:cubicBezTo>
                      <a:pt x="50" y="85"/>
                      <a:pt x="50" y="85"/>
                      <a:pt x="50" y="85"/>
                    </a:cubicBezTo>
                    <a:close/>
                    <a:moveTo>
                      <a:pt x="73" y="85"/>
                    </a:moveTo>
                    <a:cubicBezTo>
                      <a:pt x="73" y="55"/>
                      <a:pt x="49" y="31"/>
                      <a:pt x="19" y="31"/>
                    </a:cubicBezTo>
                    <a:cubicBezTo>
                      <a:pt x="19" y="18"/>
                      <a:pt x="19" y="18"/>
                      <a:pt x="19" y="18"/>
                    </a:cubicBezTo>
                    <a:cubicBezTo>
                      <a:pt x="56" y="18"/>
                      <a:pt x="86" y="48"/>
                      <a:pt x="86" y="85"/>
                    </a:cubicBezTo>
                    <a:cubicBezTo>
                      <a:pt x="73" y="85"/>
                      <a:pt x="73" y="85"/>
                      <a:pt x="73" y="8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00" name="îṥḻîḋé">
                <a:extLst>
                  <a:ext uri="{FF2B5EF4-FFF2-40B4-BE49-F238E27FC236}">
                    <a16:creationId xmlns:a16="http://schemas.microsoft.com/office/drawing/2014/main" id="{455AAA8B-E96F-429C-819F-288EE853F35B}"/>
                  </a:ext>
                </a:extLst>
              </p:cNvPr>
              <p:cNvSpPr/>
              <p:nvPr/>
            </p:nvSpPr>
            <p:spPr bwMode="auto">
              <a:xfrm>
                <a:off x="9884859" y="3579579"/>
                <a:ext cx="307300" cy="322957"/>
              </a:xfrm>
              <a:custGeom>
                <a:avLst/>
                <a:gdLst>
                  <a:gd name="T0" fmla="*/ 41 w 96"/>
                  <a:gd name="T1" fmla="*/ 6 h 101"/>
                  <a:gd name="T2" fmla="*/ 42 w 96"/>
                  <a:gd name="T3" fmla="*/ 2 h 101"/>
                  <a:gd name="T4" fmla="*/ 36 w 96"/>
                  <a:gd name="T5" fmla="*/ 0 h 101"/>
                  <a:gd name="T6" fmla="*/ 35 w 96"/>
                  <a:gd name="T7" fmla="*/ 7 h 101"/>
                  <a:gd name="T8" fmla="*/ 0 w 96"/>
                  <a:gd name="T9" fmla="*/ 54 h 101"/>
                  <a:gd name="T10" fmla="*/ 96 w 96"/>
                  <a:gd name="T11" fmla="*/ 54 h 101"/>
                  <a:gd name="T12" fmla="*/ 33 w 96"/>
                  <a:gd name="T13" fmla="*/ 4 h 101"/>
                  <a:gd name="T14" fmla="*/ 38 w 96"/>
                  <a:gd name="T15" fmla="*/ 1 h 101"/>
                  <a:gd name="T16" fmla="*/ 40 w 96"/>
                  <a:gd name="T17" fmla="*/ 5 h 101"/>
                  <a:gd name="T18" fmla="*/ 35 w 96"/>
                  <a:gd name="T19" fmla="*/ 6 h 101"/>
                  <a:gd name="T20" fmla="*/ 73 w 96"/>
                  <a:gd name="T21" fmla="*/ 79 h 101"/>
                  <a:gd name="T22" fmla="*/ 54 w 96"/>
                  <a:gd name="T23" fmla="*/ 81 h 101"/>
                  <a:gd name="T24" fmla="*/ 48 w 96"/>
                  <a:gd name="T25" fmla="*/ 90 h 101"/>
                  <a:gd name="T26" fmla="*/ 13 w 96"/>
                  <a:gd name="T27" fmla="*/ 64 h 101"/>
                  <a:gd name="T28" fmla="*/ 12 w 96"/>
                  <a:gd name="T29" fmla="*/ 58 h 101"/>
                  <a:gd name="T30" fmla="*/ 22 w 96"/>
                  <a:gd name="T31" fmla="*/ 28 h 101"/>
                  <a:gd name="T32" fmla="*/ 42 w 96"/>
                  <a:gd name="T33" fmla="*/ 26 h 101"/>
                  <a:gd name="T34" fmla="*/ 48 w 96"/>
                  <a:gd name="T35" fmla="*/ 17 h 101"/>
                  <a:gd name="T36" fmla="*/ 83 w 96"/>
                  <a:gd name="T37" fmla="*/ 43 h 101"/>
                  <a:gd name="T38" fmla="*/ 84 w 96"/>
                  <a:gd name="T39" fmla="*/ 49 h 101"/>
                  <a:gd name="T40" fmla="*/ 73 w 96"/>
                  <a:gd name="T41" fmla="*/ 79 h 101"/>
                  <a:gd name="T42" fmla="*/ 53 w 96"/>
                  <a:gd name="T43" fmla="*/ 44 h 101"/>
                  <a:gd name="T44" fmla="*/ 43 w 96"/>
                  <a:gd name="T45" fmla="*/ 32 h 101"/>
                  <a:gd name="T46" fmla="*/ 40 w 96"/>
                  <a:gd name="T47" fmla="*/ 46 h 101"/>
                  <a:gd name="T48" fmla="*/ 38 w 96"/>
                  <a:gd name="T49" fmla="*/ 49 h 101"/>
                  <a:gd name="T50" fmla="*/ 26 w 96"/>
                  <a:gd name="T51" fmla="*/ 58 h 101"/>
                  <a:gd name="T52" fmla="*/ 38 w 96"/>
                  <a:gd name="T53" fmla="*/ 59 h 101"/>
                  <a:gd name="T54" fmla="*/ 43 w 96"/>
                  <a:gd name="T55" fmla="*/ 63 h 101"/>
                  <a:gd name="T56" fmla="*/ 53 w 96"/>
                  <a:gd name="T57" fmla="*/ 75 h 101"/>
                  <a:gd name="T58" fmla="*/ 56 w 96"/>
                  <a:gd name="T59" fmla="*/ 61 h 101"/>
                  <a:gd name="T60" fmla="*/ 58 w 96"/>
                  <a:gd name="T61" fmla="*/ 58 h 101"/>
                  <a:gd name="T62" fmla="*/ 70 w 96"/>
                  <a:gd name="T63" fmla="*/ 49 h 101"/>
                  <a:gd name="T64" fmla="*/ 58 w 96"/>
                  <a:gd name="T65" fmla="*/ 48 h 101"/>
                  <a:gd name="T66" fmla="*/ 48 w 96"/>
                  <a:gd name="T67" fmla="*/ 44 h 101"/>
                  <a:gd name="T68" fmla="*/ 48 w 96"/>
                  <a:gd name="T69" fmla="*/ 44 h 101"/>
                  <a:gd name="T70" fmla="*/ 48 w 96"/>
                  <a:gd name="T71" fmla="*/ 44 h 101"/>
                  <a:gd name="T72" fmla="*/ 49 w 96"/>
                  <a:gd name="T73" fmla="*/ 44 h 101"/>
                  <a:gd name="T74" fmla="*/ 52 w 96"/>
                  <a:gd name="T75" fmla="*/ 45 h 101"/>
                  <a:gd name="T76" fmla="*/ 39 w 96"/>
                  <a:gd name="T77" fmla="*/ 57 h 101"/>
                  <a:gd name="T78" fmla="*/ 46 w 96"/>
                  <a:gd name="T79" fmla="*/ 44 h 101"/>
                  <a:gd name="T80" fmla="*/ 53 w 96"/>
                  <a:gd name="T81" fmla="*/ 62 h 101"/>
                  <a:gd name="T82" fmla="*/ 50 w 96"/>
                  <a:gd name="T83" fmla="*/ 63 h 101"/>
                  <a:gd name="T84" fmla="*/ 47 w 96"/>
                  <a:gd name="T85" fmla="*/ 63 h 101"/>
                  <a:gd name="T86" fmla="*/ 47 w 96"/>
                  <a:gd name="T87" fmla="*/ 63 h 101"/>
                  <a:gd name="T88" fmla="*/ 51 w 96"/>
                  <a:gd name="T89" fmla="*/ 57 h 101"/>
                  <a:gd name="T90" fmla="*/ 57 w 96"/>
                  <a:gd name="T91" fmla="*/ 52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96" h="101">
                    <a:moveTo>
                      <a:pt x="48" y="6"/>
                    </a:moveTo>
                    <a:cubicBezTo>
                      <a:pt x="46" y="6"/>
                      <a:pt x="43" y="6"/>
                      <a:pt x="41" y="6"/>
                    </a:cubicBezTo>
                    <a:cubicBezTo>
                      <a:pt x="41" y="6"/>
                      <a:pt x="41" y="6"/>
                      <a:pt x="41" y="6"/>
                    </a:cubicBezTo>
                    <a:cubicBezTo>
                      <a:pt x="42" y="5"/>
                      <a:pt x="43" y="4"/>
                      <a:pt x="42" y="2"/>
                    </a:cubicBezTo>
                    <a:cubicBezTo>
                      <a:pt x="42" y="1"/>
                      <a:pt x="40" y="0"/>
                      <a:pt x="38" y="0"/>
                    </a:cubicBezTo>
                    <a:cubicBezTo>
                      <a:pt x="37" y="0"/>
                      <a:pt x="37" y="0"/>
                      <a:pt x="36" y="0"/>
                    </a:cubicBezTo>
                    <a:cubicBezTo>
                      <a:pt x="33" y="0"/>
                      <a:pt x="31" y="3"/>
                      <a:pt x="32" y="5"/>
                    </a:cubicBezTo>
                    <a:cubicBezTo>
                      <a:pt x="32" y="6"/>
                      <a:pt x="33" y="7"/>
                      <a:pt x="35" y="7"/>
                    </a:cubicBezTo>
                    <a:cubicBezTo>
                      <a:pt x="35" y="8"/>
                      <a:pt x="35" y="8"/>
                      <a:pt x="35" y="8"/>
                    </a:cubicBezTo>
                    <a:cubicBezTo>
                      <a:pt x="15" y="13"/>
                      <a:pt x="0" y="32"/>
                      <a:pt x="0" y="54"/>
                    </a:cubicBezTo>
                    <a:cubicBezTo>
                      <a:pt x="0" y="80"/>
                      <a:pt x="22" y="101"/>
                      <a:pt x="48" y="101"/>
                    </a:cubicBezTo>
                    <a:cubicBezTo>
                      <a:pt x="74" y="101"/>
                      <a:pt x="96" y="80"/>
                      <a:pt x="96" y="54"/>
                    </a:cubicBezTo>
                    <a:cubicBezTo>
                      <a:pt x="96" y="27"/>
                      <a:pt x="74" y="6"/>
                      <a:pt x="48" y="6"/>
                    </a:cubicBezTo>
                    <a:close/>
                    <a:moveTo>
                      <a:pt x="33" y="4"/>
                    </a:moveTo>
                    <a:cubicBezTo>
                      <a:pt x="33" y="3"/>
                      <a:pt x="35" y="2"/>
                      <a:pt x="37" y="1"/>
                    </a:cubicBezTo>
                    <a:cubicBezTo>
                      <a:pt x="37" y="1"/>
                      <a:pt x="37" y="1"/>
                      <a:pt x="38" y="1"/>
                    </a:cubicBezTo>
                    <a:cubicBezTo>
                      <a:pt x="39" y="1"/>
                      <a:pt x="41" y="2"/>
                      <a:pt x="41" y="3"/>
                    </a:cubicBezTo>
                    <a:cubicBezTo>
                      <a:pt x="41" y="4"/>
                      <a:pt x="41" y="4"/>
                      <a:pt x="40" y="5"/>
                    </a:cubicBezTo>
                    <a:cubicBezTo>
                      <a:pt x="39" y="4"/>
                      <a:pt x="38" y="4"/>
                      <a:pt x="37" y="4"/>
                    </a:cubicBezTo>
                    <a:cubicBezTo>
                      <a:pt x="36" y="5"/>
                      <a:pt x="36" y="5"/>
                      <a:pt x="35" y="6"/>
                    </a:cubicBezTo>
                    <a:cubicBezTo>
                      <a:pt x="34" y="6"/>
                      <a:pt x="33" y="5"/>
                      <a:pt x="33" y="4"/>
                    </a:cubicBezTo>
                    <a:close/>
                    <a:moveTo>
                      <a:pt x="73" y="79"/>
                    </a:moveTo>
                    <a:cubicBezTo>
                      <a:pt x="69" y="84"/>
                      <a:pt x="64" y="87"/>
                      <a:pt x="58" y="88"/>
                    </a:cubicBezTo>
                    <a:cubicBezTo>
                      <a:pt x="54" y="81"/>
                      <a:pt x="54" y="81"/>
                      <a:pt x="54" y="81"/>
                    </a:cubicBezTo>
                    <a:cubicBezTo>
                      <a:pt x="53" y="89"/>
                      <a:pt x="53" y="89"/>
                      <a:pt x="53" y="89"/>
                    </a:cubicBezTo>
                    <a:cubicBezTo>
                      <a:pt x="51" y="90"/>
                      <a:pt x="50" y="90"/>
                      <a:pt x="48" y="90"/>
                    </a:cubicBezTo>
                    <a:cubicBezTo>
                      <a:pt x="38" y="90"/>
                      <a:pt x="29" y="86"/>
                      <a:pt x="22" y="79"/>
                    </a:cubicBezTo>
                    <a:cubicBezTo>
                      <a:pt x="18" y="75"/>
                      <a:pt x="15" y="70"/>
                      <a:pt x="13" y="64"/>
                    </a:cubicBezTo>
                    <a:cubicBezTo>
                      <a:pt x="20" y="60"/>
                      <a:pt x="20" y="60"/>
                      <a:pt x="20" y="60"/>
                    </a:cubicBezTo>
                    <a:cubicBezTo>
                      <a:pt x="12" y="58"/>
                      <a:pt x="12" y="58"/>
                      <a:pt x="12" y="58"/>
                    </a:cubicBezTo>
                    <a:cubicBezTo>
                      <a:pt x="12" y="57"/>
                      <a:pt x="12" y="55"/>
                      <a:pt x="12" y="54"/>
                    </a:cubicBezTo>
                    <a:cubicBezTo>
                      <a:pt x="12" y="44"/>
                      <a:pt x="15" y="35"/>
                      <a:pt x="22" y="28"/>
                    </a:cubicBezTo>
                    <a:cubicBezTo>
                      <a:pt x="27" y="24"/>
                      <a:pt x="32" y="21"/>
                      <a:pt x="38" y="19"/>
                    </a:cubicBezTo>
                    <a:cubicBezTo>
                      <a:pt x="42" y="26"/>
                      <a:pt x="42" y="26"/>
                      <a:pt x="42" y="26"/>
                    </a:cubicBezTo>
                    <a:cubicBezTo>
                      <a:pt x="43" y="18"/>
                      <a:pt x="43" y="18"/>
                      <a:pt x="43" y="18"/>
                    </a:cubicBezTo>
                    <a:cubicBezTo>
                      <a:pt x="45" y="18"/>
                      <a:pt x="46" y="17"/>
                      <a:pt x="48" y="17"/>
                    </a:cubicBezTo>
                    <a:cubicBezTo>
                      <a:pt x="58" y="17"/>
                      <a:pt x="67" y="21"/>
                      <a:pt x="73" y="28"/>
                    </a:cubicBezTo>
                    <a:cubicBezTo>
                      <a:pt x="78" y="32"/>
                      <a:pt x="81" y="38"/>
                      <a:pt x="83" y="43"/>
                    </a:cubicBezTo>
                    <a:cubicBezTo>
                      <a:pt x="76" y="48"/>
                      <a:pt x="76" y="48"/>
                      <a:pt x="76" y="48"/>
                    </a:cubicBezTo>
                    <a:cubicBezTo>
                      <a:pt x="84" y="49"/>
                      <a:pt x="84" y="49"/>
                      <a:pt x="84" y="49"/>
                    </a:cubicBezTo>
                    <a:cubicBezTo>
                      <a:pt x="84" y="50"/>
                      <a:pt x="84" y="52"/>
                      <a:pt x="84" y="54"/>
                    </a:cubicBezTo>
                    <a:cubicBezTo>
                      <a:pt x="84" y="63"/>
                      <a:pt x="80" y="72"/>
                      <a:pt x="73" y="79"/>
                    </a:cubicBezTo>
                    <a:close/>
                    <a:moveTo>
                      <a:pt x="73" y="29"/>
                    </a:moveTo>
                    <a:cubicBezTo>
                      <a:pt x="53" y="44"/>
                      <a:pt x="53" y="44"/>
                      <a:pt x="53" y="44"/>
                    </a:cubicBezTo>
                    <a:cubicBezTo>
                      <a:pt x="52" y="43"/>
                      <a:pt x="50" y="43"/>
                      <a:pt x="48" y="42"/>
                    </a:cubicBezTo>
                    <a:cubicBezTo>
                      <a:pt x="43" y="32"/>
                      <a:pt x="43" y="32"/>
                      <a:pt x="43" y="32"/>
                    </a:cubicBezTo>
                    <a:cubicBezTo>
                      <a:pt x="43" y="44"/>
                      <a:pt x="43" y="44"/>
                      <a:pt x="43" y="44"/>
                    </a:cubicBezTo>
                    <a:cubicBezTo>
                      <a:pt x="42" y="44"/>
                      <a:pt x="40" y="45"/>
                      <a:pt x="40" y="46"/>
                    </a:cubicBezTo>
                    <a:cubicBezTo>
                      <a:pt x="33" y="44"/>
                      <a:pt x="33" y="44"/>
                      <a:pt x="33" y="44"/>
                    </a:cubicBezTo>
                    <a:cubicBezTo>
                      <a:pt x="38" y="49"/>
                      <a:pt x="38" y="49"/>
                      <a:pt x="38" y="49"/>
                    </a:cubicBezTo>
                    <a:cubicBezTo>
                      <a:pt x="37" y="50"/>
                      <a:pt x="37" y="52"/>
                      <a:pt x="37" y="53"/>
                    </a:cubicBezTo>
                    <a:cubicBezTo>
                      <a:pt x="26" y="58"/>
                      <a:pt x="26" y="58"/>
                      <a:pt x="26" y="58"/>
                    </a:cubicBezTo>
                    <a:cubicBezTo>
                      <a:pt x="38" y="59"/>
                      <a:pt x="38" y="59"/>
                      <a:pt x="38" y="59"/>
                    </a:cubicBezTo>
                    <a:cubicBezTo>
                      <a:pt x="38" y="59"/>
                      <a:pt x="38" y="59"/>
                      <a:pt x="38" y="59"/>
                    </a:cubicBezTo>
                    <a:cubicBezTo>
                      <a:pt x="23" y="78"/>
                      <a:pt x="23" y="78"/>
                      <a:pt x="23" y="78"/>
                    </a:cubicBezTo>
                    <a:cubicBezTo>
                      <a:pt x="43" y="63"/>
                      <a:pt x="43" y="63"/>
                      <a:pt x="43" y="63"/>
                    </a:cubicBezTo>
                    <a:cubicBezTo>
                      <a:pt x="44" y="64"/>
                      <a:pt x="46" y="65"/>
                      <a:pt x="47" y="65"/>
                    </a:cubicBezTo>
                    <a:cubicBezTo>
                      <a:pt x="53" y="75"/>
                      <a:pt x="53" y="75"/>
                      <a:pt x="53" y="75"/>
                    </a:cubicBezTo>
                    <a:cubicBezTo>
                      <a:pt x="53" y="64"/>
                      <a:pt x="53" y="64"/>
                      <a:pt x="53" y="64"/>
                    </a:cubicBezTo>
                    <a:cubicBezTo>
                      <a:pt x="54" y="63"/>
                      <a:pt x="55" y="62"/>
                      <a:pt x="56" y="61"/>
                    </a:cubicBezTo>
                    <a:cubicBezTo>
                      <a:pt x="63" y="63"/>
                      <a:pt x="63" y="63"/>
                      <a:pt x="63" y="63"/>
                    </a:cubicBezTo>
                    <a:cubicBezTo>
                      <a:pt x="58" y="58"/>
                      <a:pt x="58" y="58"/>
                      <a:pt x="58" y="58"/>
                    </a:cubicBezTo>
                    <a:cubicBezTo>
                      <a:pt x="59" y="57"/>
                      <a:pt x="59" y="56"/>
                      <a:pt x="59" y="54"/>
                    </a:cubicBezTo>
                    <a:cubicBezTo>
                      <a:pt x="70" y="49"/>
                      <a:pt x="70" y="49"/>
                      <a:pt x="70" y="49"/>
                    </a:cubicBezTo>
                    <a:cubicBezTo>
                      <a:pt x="58" y="49"/>
                      <a:pt x="58" y="49"/>
                      <a:pt x="58" y="49"/>
                    </a:cubicBezTo>
                    <a:cubicBezTo>
                      <a:pt x="58" y="49"/>
                      <a:pt x="58" y="49"/>
                      <a:pt x="58" y="48"/>
                    </a:cubicBezTo>
                    <a:lnTo>
                      <a:pt x="73" y="29"/>
                    </a:lnTo>
                    <a:close/>
                    <a:moveTo>
                      <a:pt x="48" y="44"/>
                    </a:moveTo>
                    <a:cubicBezTo>
                      <a:pt x="48" y="44"/>
                      <a:pt x="48" y="44"/>
                      <a:pt x="48" y="44"/>
                    </a:cubicBezTo>
                    <a:cubicBezTo>
                      <a:pt x="48" y="44"/>
                      <a:pt x="48" y="44"/>
                      <a:pt x="48" y="44"/>
                    </a:cubicBezTo>
                    <a:close/>
                    <a:moveTo>
                      <a:pt x="46" y="44"/>
                    </a:moveTo>
                    <a:cubicBezTo>
                      <a:pt x="47" y="44"/>
                      <a:pt x="47" y="44"/>
                      <a:pt x="48" y="44"/>
                    </a:cubicBezTo>
                    <a:cubicBezTo>
                      <a:pt x="48" y="44"/>
                      <a:pt x="49" y="44"/>
                      <a:pt x="49" y="44"/>
                    </a:cubicBezTo>
                    <a:cubicBezTo>
                      <a:pt x="49" y="44"/>
                      <a:pt x="49" y="44"/>
                      <a:pt x="49" y="44"/>
                    </a:cubicBezTo>
                    <a:cubicBezTo>
                      <a:pt x="49" y="44"/>
                      <a:pt x="49" y="44"/>
                      <a:pt x="49" y="44"/>
                    </a:cubicBezTo>
                    <a:cubicBezTo>
                      <a:pt x="50" y="44"/>
                      <a:pt x="51" y="44"/>
                      <a:pt x="52" y="45"/>
                    </a:cubicBezTo>
                    <a:cubicBezTo>
                      <a:pt x="45" y="50"/>
                      <a:pt x="45" y="50"/>
                      <a:pt x="45" y="50"/>
                    </a:cubicBezTo>
                    <a:cubicBezTo>
                      <a:pt x="39" y="57"/>
                      <a:pt x="39" y="57"/>
                      <a:pt x="39" y="57"/>
                    </a:cubicBezTo>
                    <a:cubicBezTo>
                      <a:pt x="39" y="57"/>
                      <a:pt x="39" y="56"/>
                      <a:pt x="39" y="56"/>
                    </a:cubicBezTo>
                    <a:cubicBezTo>
                      <a:pt x="37" y="50"/>
                      <a:pt x="41" y="45"/>
                      <a:pt x="46" y="44"/>
                    </a:cubicBezTo>
                    <a:close/>
                    <a:moveTo>
                      <a:pt x="53" y="62"/>
                    </a:moveTo>
                    <a:cubicBezTo>
                      <a:pt x="53" y="62"/>
                      <a:pt x="53" y="62"/>
                      <a:pt x="53" y="62"/>
                    </a:cubicBezTo>
                    <a:cubicBezTo>
                      <a:pt x="53" y="62"/>
                      <a:pt x="53" y="62"/>
                      <a:pt x="53" y="62"/>
                    </a:cubicBezTo>
                    <a:cubicBezTo>
                      <a:pt x="52" y="62"/>
                      <a:pt x="51" y="63"/>
                      <a:pt x="50" y="63"/>
                    </a:cubicBezTo>
                    <a:cubicBezTo>
                      <a:pt x="49" y="63"/>
                      <a:pt x="49" y="63"/>
                      <a:pt x="48" y="63"/>
                    </a:cubicBezTo>
                    <a:cubicBezTo>
                      <a:pt x="47" y="63"/>
                      <a:pt x="47" y="63"/>
                      <a:pt x="47" y="63"/>
                    </a:cubicBezTo>
                    <a:cubicBezTo>
                      <a:pt x="47" y="63"/>
                      <a:pt x="47" y="63"/>
                      <a:pt x="47" y="63"/>
                    </a:cubicBezTo>
                    <a:cubicBezTo>
                      <a:pt x="47" y="63"/>
                      <a:pt x="47" y="63"/>
                      <a:pt x="47" y="63"/>
                    </a:cubicBezTo>
                    <a:cubicBezTo>
                      <a:pt x="46" y="63"/>
                      <a:pt x="45" y="63"/>
                      <a:pt x="44" y="62"/>
                    </a:cubicBezTo>
                    <a:cubicBezTo>
                      <a:pt x="51" y="57"/>
                      <a:pt x="51" y="57"/>
                      <a:pt x="51" y="57"/>
                    </a:cubicBezTo>
                    <a:cubicBezTo>
                      <a:pt x="57" y="50"/>
                      <a:pt x="57" y="50"/>
                      <a:pt x="57" y="50"/>
                    </a:cubicBezTo>
                    <a:cubicBezTo>
                      <a:pt x="57" y="50"/>
                      <a:pt x="57" y="51"/>
                      <a:pt x="57" y="52"/>
                    </a:cubicBezTo>
                    <a:cubicBezTo>
                      <a:pt x="58" y="56"/>
                      <a:pt x="56" y="60"/>
                      <a:pt x="53" y="6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01" name="iṧḻîďê">
                <a:extLst>
                  <a:ext uri="{FF2B5EF4-FFF2-40B4-BE49-F238E27FC236}">
                    <a16:creationId xmlns:a16="http://schemas.microsoft.com/office/drawing/2014/main" id="{72465B27-005D-4F43-8CDE-804A7CE39575}"/>
                  </a:ext>
                </a:extLst>
              </p:cNvPr>
              <p:cNvSpPr/>
              <p:nvPr/>
            </p:nvSpPr>
            <p:spPr bwMode="auto">
              <a:xfrm>
                <a:off x="9763504" y="2679209"/>
                <a:ext cx="340575" cy="340575"/>
              </a:xfrm>
              <a:custGeom>
                <a:avLst/>
                <a:gdLst>
                  <a:gd name="T0" fmla="*/ 90 w 107"/>
                  <a:gd name="T1" fmla="*/ 74 h 107"/>
                  <a:gd name="T2" fmla="*/ 78 w 107"/>
                  <a:gd name="T3" fmla="*/ 79 h 107"/>
                  <a:gd name="T4" fmla="*/ 33 w 107"/>
                  <a:gd name="T5" fmla="*/ 56 h 107"/>
                  <a:gd name="T6" fmla="*/ 34 w 107"/>
                  <a:gd name="T7" fmla="*/ 54 h 107"/>
                  <a:gd name="T8" fmla="*/ 33 w 107"/>
                  <a:gd name="T9" fmla="*/ 51 h 107"/>
                  <a:gd name="T10" fmla="*/ 78 w 107"/>
                  <a:gd name="T11" fmla="*/ 29 h 107"/>
                  <a:gd name="T12" fmla="*/ 90 w 107"/>
                  <a:gd name="T13" fmla="*/ 34 h 107"/>
                  <a:gd name="T14" fmla="*/ 107 w 107"/>
                  <a:gd name="T15" fmla="*/ 17 h 107"/>
                  <a:gd name="T16" fmla="*/ 90 w 107"/>
                  <a:gd name="T17" fmla="*/ 0 h 107"/>
                  <a:gd name="T18" fmla="*/ 74 w 107"/>
                  <a:gd name="T19" fmla="*/ 17 h 107"/>
                  <a:gd name="T20" fmla="*/ 74 w 107"/>
                  <a:gd name="T21" fmla="*/ 20 h 107"/>
                  <a:gd name="T22" fmla="*/ 29 w 107"/>
                  <a:gd name="T23" fmla="*/ 42 h 107"/>
                  <a:gd name="T24" fmla="*/ 17 w 107"/>
                  <a:gd name="T25" fmla="*/ 37 h 107"/>
                  <a:gd name="T26" fmla="*/ 0 w 107"/>
                  <a:gd name="T27" fmla="*/ 54 h 107"/>
                  <a:gd name="T28" fmla="*/ 17 w 107"/>
                  <a:gd name="T29" fmla="*/ 70 h 107"/>
                  <a:gd name="T30" fmla="*/ 29 w 107"/>
                  <a:gd name="T31" fmla="*/ 65 h 107"/>
                  <a:gd name="T32" fmla="*/ 74 w 107"/>
                  <a:gd name="T33" fmla="*/ 88 h 107"/>
                  <a:gd name="T34" fmla="*/ 74 w 107"/>
                  <a:gd name="T35" fmla="*/ 90 h 107"/>
                  <a:gd name="T36" fmla="*/ 90 w 107"/>
                  <a:gd name="T37" fmla="*/ 107 h 107"/>
                  <a:gd name="T38" fmla="*/ 107 w 107"/>
                  <a:gd name="T39" fmla="*/ 90 h 107"/>
                  <a:gd name="T40" fmla="*/ 90 w 107"/>
                  <a:gd name="T41" fmla="*/ 74 h 1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07" h="107">
                    <a:moveTo>
                      <a:pt x="90" y="74"/>
                    </a:moveTo>
                    <a:cubicBezTo>
                      <a:pt x="86" y="74"/>
                      <a:pt x="81" y="76"/>
                      <a:pt x="78" y="79"/>
                    </a:cubicBezTo>
                    <a:cubicBezTo>
                      <a:pt x="33" y="56"/>
                      <a:pt x="33" y="56"/>
                      <a:pt x="33" y="56"/>
                    </a:cubicBezTo>
                    <a:cubicBezTo>
                      <a:pt x="34" y="56"/>
                      <a:pt x="34" y="55"/>
                      <a:pt x="34" y="54"/>
                    </a:cubicBezTo>
                    <a:cubicBezTo>
                      <a:pt x="34" y="53"/>
                      <a:pt x="34" y="52"/>
                      <a:pt x="33" y="51"/>
                    </a:cubicBezTo>
                    <a:cubicBezTo>
                      <a:pt x="78" y="29"/>
                      <a:pt x="78" y="29"/>
                      <a:pt x="78" y="29"/>
                    </a:cubicBezTo>
                    <a:cubicBezTo>
                      <a:pt x="81" y="32"/>
                      <a:pt x="86" y="34"/>
                      <a:pt x="90" y="34"/>
                    </a:cubicBezTo>
                    <a:cubicBezTo>
                      <a:pt x="100" y="34"/>
                      <a:pt x="107" y="26"/>
                      <a:pt x="107" y="17"/>
                    </a:cubicBezTo>
                    <a:cubicBezTo>
                      <a:pt x="107" y="8"/>
                      <a:pt x="100" y="0"/>
                      <a:pt x="90" y="0"/>
                    </a:cubicBezTo>
                    <a:cubicBezTo>
                      <a:pt x="81" y="0"/>
                      <a:pt x="74" y="8"/>
                      <a:pt x="74" y="17"/>
                    </a:cubicBezTo>
                    <a:cubicBezTo>
                      <a:pt x="74" y="18"/>
                      <a:pt x="74" y="19"/>
                      <a:pt x="74" y="20"/>
                    </a:cubicBezTo>
                    <a:cubicBezTo>
                      <a:pt x="29" y="42"/>
                      <a:pt x="29" y="42"/>
                      <a:pt x="29" y="42"/>
                    </a:cubicBezTo>
                    <a:cubicBezTo>
                      <a:pt x="26" y="39"/>
                      <a:pt x="22" y="37"/>
                      <a:pt x="17" y="37"/>
                    </a:cubicBezTo>
                    <a:cubicBezTo>
                      <a:pt x="8" y="37"/>
                      <a:pt x="0" y="45"/>
                      <a:pt x="0" y="54"/>
                    </a:cubicBezTo>
                    <a:cubicBezTo>
                      <a:pt x="0" y="63"/>
                      <a:pt x="8" y="70"/>
                      <a:pt x="17" y="70"/>
                    </a:cubicBezTo>
                    <a:cubicBezTo>
                      <a:pt x="22" y="70"/>
                      <a:pt x="26" y="68"/>
                      <a:pt x="29" y="65"/>
                    </a:cubicBezTo>
                    <a:cubicBezTo>
                      <a:pt x="74" y="88"/>
                      <a:pt x="74" y="88"/>
                      <a:pt x="74" y="88"/>
                    </a:cubicBezTo>
                    <a:cubicBezTo>
                      <a:pt x="74" y="89"/>
                      <a:pt x="74" y="90"/>
                      <a:pt x="74" y="90"/>
                    </a:cubicBezTo>
                    <a:cubicBezTo>
                      <a:pt x="74" y="100"/>
                      <a:pt x="81" y="107"/>
                      <a:pt x="90" y="107"/>
                    </a:cubicBezTo>
                    <a:cubicBezTo>
                      <a:pt x="100" y="107"/>
                      <a:pt x="107" y="100"/>
                      <a:pt x="107" y="90"/>
                    </a:cubicBezTo>
                    <a:cubicBezTo>
                      <a:pt x="107" y="81"/>
                      <a:pt x="100" y="74"/>
                      <a:pt x="90" y="7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02" name="îṧļïḓé">
                <a:extLst>
                  <a:ext uri="{FF2B5EF4-FFF2-40B4-BE49-F238E27FC236}">
                    <a16:creationId xmlns:a16="http://schemas.microsoft.com/office/drawing/2014/main" id="{401CA960-8720-4133-82F2-E506E5B8BF93}"/>
                  </a:ext>
                </a:extLst>
              </p:cNvPr>
              <p:cNvSpPr/>
              <p:nvPr/>
            </p:nvSpPr>
            <p:spPr bwMode="auto">
              <a:xfrm>
                <a:off x="9875071" y="1874748"/>
                <a:ext cx="324917" cy="352319"/>
              </a:xfrm>
              <a:custGeom>
                <a:avLst/>
                <a:gdLst>
                  <a:gd name="T0" fmla="*/ 13 w 102"/>
                  <a:gd name="T1" fmla="*/ 100 h 110"/>
                  <a:gd name="T2" fmla="*/ 24 w 102"/>
                  <a:gd name="T3" fmla="*/ 110 h 110"/>
                  <a:gd name="T4" fmla="*/ 34 w 102"/>
                  <a:gd name="T5" fmla="*/ 100 h 110"/>
                  <a:gd name="T6" fmla="*/ 34 w 102"/>
                  <a:gd name="T7" fmla="*/ 100 h 110"/>
                  <a:gd name="T8" fmla="*/ 24 w 102"/>
                  <a:gd name="T9" fmla="*/ 89 h 110"/>
                  <a:gd name="T10" fmla="*/ 13 w 102"/>
                  <a:gd name="T11" fmla="*/ 100 h 110"/>
                  <a:gd name="T12" fmla="*/ 82 w 102"/>
                  <a:gd name="T13" fmla="*/ 100 h 110"/>
                  <a:gd name="T14" fmla="*/ 92 w 102"/>
                  <a:gd name="T15" fmla="*/ 110 h 110"/>
                  <a:gd name="T16" fmla="*/ 102 w 102"/>
                  <a:gd name="T17" fmla="*/ 100 h 110"/>
                  <a:gd name="T18" fmla="*/ 102 w 102"/>
                  <a:gd name="T19" fmla="*/ 100 h 110"/>
                  <a:gd name="T20" fmla="*/ 92 w 102"/>
                  <a:gd name="T21" fmla="*/ 89 h 110"/>
                  <a:gd name="T22" fmla="*/ 82 w 102"/>
                  <a:gd name="T23" fmla="*/ 100 h 110"/>
                  <a:gd name="T24" fmla="*/ 102 w 102"/>
                  <a:gd name="T25" fmla="*/ 55 h 110"/>
                  <a:gd name="T26" fmla="*/ 102 w 102"/>
                  <a:gd name="T27" fmla="*/ 14 h 110"/>
                  <a:gd name="T28" fmla="*/ 13 w 102"/>
                  <a:gd name="T29" fmla="*/ 14 h 110"/>
                  <a:gd name="T30" fmla="*/ 0 w 102"/>
                  <a:gd name="T31" fmla="*/ 0 h 110"/>
                  <a:gd name="T32" fmla="*/ 0 w 102"/>
                  <a:gd name="T33" fmla="*/ 7 h 110"/>
                  <a:gd name="T34" fmla="*/ 7 w 102"/>
                  <a:gd name="T35" fmla="*/ 14 h 110"/>
                  <a:gd name="T36" fmla="*/ 12 w 102"/>
                  <a:gd name="T37" fmla="*/ 58 h 110"/>
                  <a:gd name="T38" fmla="*/ 7 w 102"/>
                  <a:gd name="T39" fmla="*/ 69 h 110"/>
                  <a:gd name="T40" fmla="*/ 20 w 102"/>
                  <a:gd name="T41" fmla="*/ 82 h 110"/>
                  <a:gd name="T42" fmla="*/ 102 w 102"/>
                  <a:gd name="T43" fmla="*/ 82 h 110"/>
                  <a:gd name="T44" fmla="*/ 102 w 102"/>
                  <a:gd name="T45" fmla="*/ 76 h 110"/>
                  <a:gd name="T46" fmla="*/ 20 w 102"/>
                  <a:gd name="T47" fmla="*/ 76 h 110"/>
                  <a:gd name="T48" fmla="*/ 13 w 102"/>
                  <a:gd name="T49" fmla="*/ 69 h 110"/>
                  <a:gd name="T50" fmla="*/ 13 w 102"/>
                  <a:gd name="T51" fmla="*/ 69 h 110"/>
                  <a:gd name="T52" fmla="*/ 102 w 102"/>
                  <a:gd name="T53" fmla="*/ 55 h 1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02" h="110">
                    <a:moveTo>
                      <a:pt x="13" y="100"/>
                    </a:moveTo>
                    <a:cubicBezTo>
                      <a:pt x="13" y="105"/>
                      <a:pt x="18" y="110"/>
                      <a:pt x="24" y="110"/>
                    </a:cubicBezTo>
                    <a:cubicBezTo>
                      <a:pt x="29" y="110"/>
                      <a:pt x="34" y="105"/>
                      <a:pt x="34" y="100"/>
                    </a:cubicBezTo>
                    <a:cubicBezTo>
                      <a:pt x="34" y="100"/>
                      <a:pt x="34" y="100"/>
                      <a:pt x="34" y="100"/>
                    </a:cubicBezTo>
                    <a:cubicBezTo>
                      <a:pt x="34" y="94"/>
                      <a:pt x="29" y="89"/>
                      <a:pt x="24" y="89"/>
                    </a:cubicBezTo>
                    <a:cubicBezTo>
                      <a:pt x="18" y="89"/>
                      <a:pt x="13" y="94"/>
                      <a:pt x="13" y="100"/>
                    </a:cubicBezTo>
                    <a:close/>
                    <a:moveTo>
                      <a:pt x="82" y="100"/>
                    </a:moveTo>
                    <a:cubicBezTo>
                      <a:pt x="82" y="105"/>
                      <a:pt x="86" y="110"/>
                      <a:pt x="92" y="110"/>
                    </a:cubicBezTo>
                    <a:cubicBezTo>
                      <a:pt x="98" y="110"/>
                      <a:pt x="102" y="105"/>
                      <a:pt x="102" y="100"/>
                    </a:cubicBezTo>
                    <a:cubicBezTo>
                      <a:pt x="102" y="100"/>
                      <a:pt x="102" y="100"/>
                      <a:pt x="102" y="100"/>
                    </a:cubicBezTo>
                    <a:cubicBezTo>
                      <a:pt x="102" y="94"/>
                      <a:pt x="98" y="89"/>
                      <a:pt x="92" y="89"/>
                    </a:cubicBezTo>
                    <a:cubicBezTo>
                      <a:pt x="86" y="89"/>
                      <a:pt x="82" y="94"/>
                      <a:pt x="82" y="100"/>
                    </a:cubicBezTo>
                    <a:close/>
                    <a:moveTo>
                      <a:pt x="102" y="55"/>
                    </a:moveTo>
                    <a:cubicBezTo>
                      <a:pt x="102" y="14"/>
                      <a:pt x="102" y="14"/>
                      <a:pt x="102" y="14"/>
                    </a:cubicBezTo>
                    <a:cubicBezTo>
                      <a:pt x="13" y="14"/>
                      <a:pt x="13" y="14"/>
                      <a:pt x="13" y="14"/>
                    </a:cubicBezTo>
                    <a:cubicBezTo>
                      <a:pt x="13" y="6"/>
                      <a:pt x="7" y="0"/>
                      <a:pt x="0" y="0"/>
                    </a:cubicBezTo>
                    <a:cubicBezTo>
                      <a:pt x="0" y="7"/>
                      <a:pt x="0" y="7"/>
                      <a:pt x="0" y="7"/>
                    </a:cubicBezTo>
                    <a:cubicBezTo>
                      <a:pt x="3" y="7"/>
                      <a:pt x="7" y="10"/>
                      <a:pt x="7" y="14"/>
                    </a:cubicBezTo>
                    <a:cubicBezTo>
                      <a:pt x="12" y="58"/>
                      <a:pt x="12" y="58"/>
                      <a:pt x="12" y="58"/>
                    </a:cubicBezTo>
                    <a:cubicBezTo>
                      <a:pt x="9" y="61"/>
                      <a:pt x="7" y="64"/>
                      <a:pt x="7" y="69"/>
                    </a:cubicBezTo>
                    <a:cubicBezTo>
                      <a:pt x="7" y="76"/>
                      <a:pt x="13" y="82"/>
                      <a:pt x="20" y="82"/>
                    </a:cubicBezTo>
                    <a:cubicBezTo>
                      <a:pt x="102" y="82"/>
                      <a:pt x="102" y="82"/>
                      <a:pt x="102" y="82"/>
                    </a:cubicBezTo>
                    <a:cubicBezTo>
                      <a:pt x="102" y="76"/>
                      <a:pt x="102" y="76"/>
                      <a:pt x="102" y="76"/>
                    </a:cubicBezTo>
                    <a:cubicBezTo>
                      <a:pt x="20" y="76"/>
                      <a:pt x="20" y="76"/>
                      <a:pt x="20" y="76"/>
                    </a:cubicBezTo>
                    <a:cubicBezTo>
                      <a:pt x="16" y="76"/>
                      <a:pt x="13" y="73"/>
                      <a:pt x="13" y="69"/>
                    </a:cubicBezTo>
                    <a:cubicBezTo>
                      <a:pt x="13" y="69"/>
                      <a:pt x="13" y="69"/>
                      <a:pt x="13" y="69"/>
                    </a:cubicBezTo>
                    <a:lnTo>
                      <a:pt x="102" y="5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03" name="išliḋe">
                <a:extLst>
                  <a:ext uri="{FF2B5EF4-FFF2-40B4-BE49-F238E27FC236}">
                    <a16:creationId xmlns:a16="http://schemas.microsoft.com/office/drawing/2014/main" id="{6593309D-BFA7-458D-BDDE-56076D36B274}"/>
                  </a:ext>
                </a:extLst>
              </p:cNvPr>
              <p:cNvSpPr/>
              <p:nvPr/>
            </p:nvSpPr>
            <p:spPr bwMode="auto">
              <a:xfrm>
                <a:off x="9965108" y="1600722"/>
                <a:ext cx="274026" cy="268153"/>
              </a:xfrm>
              <a:custGeom>
                <a:avLst/>
                <a:gdLst>
                  <a:gd name="T0" fmla="*/ 82 w 86"/>
                  <a:gd name="T1" fmla="*/ 47 h 84"/>
                  <a:gd name="T2" fmla="*/ 82 w 86"/>
                  <a:gd name="T3" fmla="*/ 42 h 84"/>
                  <a:gd name="T4" fmla="*/ 43 w 86"/>
                  <a:gd name="T5" fmla="*/ 3 h 84"/>
                  <a:gd name="T6" fmla="*/ 36 w 86"/>
                  <a:gd name="T7" fmla="*/ 4 h 84"/>
                  <a:gd name="T8" fmla="*/ 24 w 86"/>
                  <a:gd name="T9" fmla="*/ 0 h 84"/>
                  <a:gd name="T10" fmla="*/ 0 w 86"/>
                  <a:gd name="T11" fmla="*/ 23 h 84"/>
                  <a:gd name="T12" fmla="*/ 4 w 86"/>
                  <a:gd name="T13" fmla="*/ 36 h 84"/>
                  <a:gd name="T14" fmla="*/ 4 w 86"/>
                  <a:gd name="T15" fmla="*/ 42 h 84"/>
                  <a:gd name="T16" fmla="*/ 43 w 86"/>
                  <a:gd name="T17" fmla="*/ 81 h 84"/>
                  <a:gd name="T18" fmla="*/ 50 w 86"/>
                  <a:gd name="T19" fmla="*/ 80 h 84"/>
                  <a:gd name="T20" fmla="*/ 62 w 86"/>
                  <a:gd name="T21" fmla="*/ 84 h 84"/>
                  <a:gd name="T22" fmla="*/ 86 w 86"/>
                  <a:gd name="T23" fmla="*/ 61 h 84"/>
                  <a:gd name="T24" fmla="*/ 82 w 86"/>
                  <a:gd name="T25" fmla="*/ 47 h 84"/>
                  <a:gd name="T26" fmla="*/ 46 w 86"/>
                  <a:gd name="T27" fmla="*/ 71 h 84"/>
                  <a:gd name="T28" fmla="*/ 23 w 86"/>
                  <a:gd name="T29" fmla="*/ 64 h 84"/>
                  <a:gd name="T30" fmla="*/ 24 w 86"/>
                  <a:gd name="T31" fmla="*/ 51 h 84"/>
                  <a:gd name="T32" fmla="*/ 34 w 86"/>
                  <a:gd name="T33" fmla="*/ 59 h 84"/>
                  <a:gd name="T34" fmla="*/ 52 w 86"/>
                  <a:gd name="T35" fmla="*/ 58 h 84"/>
                  <a:gd name="T36" fmla="*/ 41 w 86"/>
                  <a:gd name="T37" fmla="*/ 47 h 84"/>
                  <a:gd name="T38" fmla="*/ 20 w 86"/>
                  <a:gd name="T39" fmla="*/ 30 h 84"/>
                  <a:gd name="T40" fmla="*/ 37 w 86"/>
                  <a:gd name="T41" fmla="*/ 13 h 84"/>
                  <a:gd name="T42" fmla="*/ 61 w 86"/>
                  <a:gd name="T43" fmla="*/ 19 h 84"/>
                  <a:gd name="T44" fmla="*/ 59 w 86"/>
                  <a:gd name="T45" fmla="*/ 31 h 84"/>
                  <a:gd name="T46" fmla="*/ 42 w 86"/>
                  <a:gd name="T47" fmla="*/ 22 h 84"/>
                  <a:gd name="T48" fmla="*/ 38 w 86"/>
                  <a:gd name="T49" fmla="*/ 35 h 84"/>
                  <a:gd name="T50" fmla="*/ 66 w 86"/>
                  <a:gd name="T51" fmla="*/ 49 h 84"/>
                  <a:gd name="T52" fmla="*/ 46 w 86"/>
                  <a:gd name="T53" fmla="*/ 71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6" h="84">
                    <a:moveTo>
                      <a:pt x="82" y="47"/>
                    </a:moveTo>
                    <a:cubicBezTo>
                      <a:pt x="82" y="46"/>
                      <a:pt x="82" y="44"/>
                      <a:pt x="82" y="42"/>
                    </a:cubicBezTo>
                    <a:cubicBezTo>
                      <a:pt x="82" y="21"/>
                      <a:pt x="64" y="3"/>
                      <a:pt x="43" y="3"/>
                    </a:cubicBezTo>
                    <a:cubicBezTo>
                      <a:pt x="41" y="3"/>
                      <a:pt x="39" y="3"/>
                      <a:pt x="36" y="4"/>
                    </a:cubicBezTo>
                    <a:cubicBezTo>
                      <a:pt x="33" y="1"/>
                      <a:pt x="28" y="0"/>
                      <a:pt x="24" y="0"/>
                    </a:cubicBezTo>
                    <a:cubicBezTo>
                      <a:pt x="11" y="0"/>
                      <a:pt x="0" y="10"/>
                      <a:pt x="0" y="23"/>
                    </a:cubicBezTo>
                    <a:cubicBezTo>
                      <a:pt x="0" y="28"/>
                      <a:pt x="2" y="32"/>
                      <a:pt x="4" y="36"/>
                    </a:cubicBezTo>
                    <a:cubicBezTo>
                      <a:pt x="4" y="38"/>
                      <a:pt x="4" y="40"/>
                      <a:pt x="4" y="42"/>
                    </a:cubicBezTo>
                    <a:cubicBezTo>
                      <a:pt x="4" y="64"/>
                      <a:pt x="21" y="81"/>
                      <a:pt x="43" y="81"/>
                    </a:cubicBezTo>
                    <a:cubicBezTo>
                      <a:pt x="45" y="81"/>
                      <a:pt x="48" y="81"/>
                      <a:pt x="50" y="80"/>
                    </a:cubicBezTo>
                    <a:cubicBezTo>
                      <a:pt x="54" y="83"/>
                      <a:pt x="58" y="84"/>
                      <a:pt x="62" y="84"/>
                    </a:cubicBezTo>
                    <a:cubicBezTo>
                      <a:pt x="75" y="84"/>
                      <a:pt x="86" y="73"/>
                      <a:pt x="86" y="61"/>
                    </a:cubicBezTo>
                    <a:cubicBezTo>
                      <a:pt x="86" y="56"/>
                      <a:pt x="84" y="51"/>
                      <a:pt x="82" y="47"/>
                    </a:cubicBezTo>
                    <a:close/>
                    <a:moveTo>
                      <a:pt x="46" y="71"/>
                    </a:moveTo>
                    <a:cubicBezTo>
                      <a:pt x="34" y="71"/>
                      <a:pt x="28" y="69"/>
                      <a:pt x="23" y="64"/>
                    </a:cubicBezTo>
                    <a:cubicBezTo>
                      <a:pt x="17" y="58"/>
                      <a:pt x="19" y="52"/>
                      <a:pt x="24" y="51"/>
                    </a:cubicBezTo>
                    <a:cubicBezTo>
                      <a:pt x="29" y="51"/>
                      <a:pt x="32" y="57"/>
                      <a:pt x="34" y="59"/>
                    </a:cubicBezTo>
                    <a:cubicBezTo>
                      <a:pt x="37" y="60"/>
                      <a:pt x="47" y="64"/>
                      <a:pt x="52" y="58"/>
                    </a:cubicBezTo>
                    <a:cubicBezTo>
                      <a:pt x="58" y="51"/>
                      <a:pt x="48" y="48"/>
                      <a:pt x="41" y="47"/>
                    </a:cubicBezTo>
                    <a:cubicBezTo>
                      <a:pt x="32" y="46"/>
                      <a:pt x="19" y="40"/>
                      <a:pt x="20" y="30"/>
                    </a:cubicBezTo>
                    <a:cubicBezTo>
                      <a:pt x="21" y="19"/>
                      <a:pt x="29" y="14"/>
                      <a:pt x="37" y="13"/>
                    </a:cubicBezTo>
                    <a:cubicBezTo>
                      <a:pt x="48" y="12"/>
                      <a:pt x="55" y="15"/>
                      <a:pt x="61" y="19"/>
                    </a:cubicBezTo>
                    <a:cubicBezTo>
                      <a:pt x="67" y="25"/>
                      <a:pt x="63" y="31"/>
                      <a:pt x="59" y="31"/>
                    </a:cubicBezTo>
                    <a:cubicBezTo>
                      <a:pt x="55" y="32"/>
                      <a:pt x="51" y="22"/>
                      <a:pt x="42" y="22"/>
                    </a:cubicBezTo>
                    <a:cubicBezTo>
                      <a:pt x="33" y="22"/>
                      <a:pt x="27" y="32"/>
                      <a:pt x="38" y="35"/>
                    </a:cubicBezTo>
                    <a:cubicBezTo>
                      <a:pt x="49" y="37"/>
                      <a:pt x="61" y="38"/>
                      <a:pt x="66" y="49"/>
                    </a:cubicBezTo>
                    <a:cubicBezTo>
                      <a:pt x="70" y="59"/>
                      <a:pt x="59" y="70"/>
                      <a:pt x="46" y="7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04" name="îşlidè">
                <a:extLst>
                  <a:ext uri="{FF2B5EF4-FFF2-40B4-BE49-F238E27FC236}">
                    <a16:creationId xmlns:a16="http://schemas.microsoft.com/office/drawing/2014/main" id="{066CF6AD-FAE2-4EF5-A1B4-69CBB4866294}"/>
                  </a:ext>
                </a:extLst>
              </p:cNvPr>
              <p:cNvSpPr/>
              <p:nvPr/>
            </p:nvSpPr>
            <p:spPr bwMode="auto">
              <a:xfrm>
                <a:off x="10082548" y="1367799"/>
                <a:ext cx="152672" cy="199648"/>
              </a:xfrm>
              <a:custGeom>
                <a:avLst/>
                <a:gdLst>
                  <a:gd name="T0" fmla="*/ 42 w 48"/>
                  <a:gd name="T1" fmla="*/ 8 h 63"/>
                  <a:gd name="T2" fmla="*/ 6 w 48"/>
                  <a:gd name="T3" fmla="*/ 8 h 63"/>
                  <a:gd name="T4" fmla="*/ 0 w 48"/>
                  <a:gd name="T5" fmla="*/ 14 h 63"/>
                  <a:gd name="T6" fmla="*/ 0 w 48"/>
                  <a:gd name="T7" fmla="*/ 16 h 63"/>
                  <a:gd name="T8" fmla="*/ 48 w 48"/>
                  <a:gd name="T9" fmla="*/ 16 h 63"/>
                  <a:gd name="T10" fmla="*/ 48 w 48"/>
                  <a:gd name="T11" fmla="*/ 14 h 63"/>
                  <a:gd name="T12" fmla="*/ 42 w 48"/>
                  <a:gd name="T13" fmla="*/ 8 h 63"/>
                  <a:gd name="T14" fmla="*/ 31 w 48"/>
                  <a:gd name="T15" fmla="*/ 4 h 63"/>
                  <a:gd name="T16" fmla="*/ 32 w 48"/>
                  <a:gd name="T17" fmla="*/ 10 h 63"/>
                  <a:gd name="T18" fmla="*/ 16 w 48"/>
                  <a:gd name="T19" fmla="*/ 10 h 63"/>
                  <a:gd name="T20" fmla="*/ 17 w 48"/>
                  <a:gd name="T21" fmla="*/ 4 h 63"/>
                  <a:gd name="T22" fmla="*/ 31 w 48"/>
                  <a:gd name="T23" fmla="*/ 4 h 63"/>
                  <a:gd name="T24" fmla="*/ 32 w 48"/>
                  <a:gd name="T25" fmla="*/ 0 h 63"/>
                  <a:gd name="T26" fmla="*/ 16 w 48"/>
                  <a:gd name="T27" fmla="*/ 0 h 63"/>
                  <a:gd name="T28" fmla="*/ 13 w 48"/>
                  <a:gd name="T29" fmla="*/ 3 h 63"/>
                  <a:gd name="T30" fmla="*/ 12 w 48"/>
                  <a:gd name="T31" fmla="*/ 11 h 63"/>
                  <a:gd name="T32" fmla="*/ 14 w 48"/>
                  <a:gd name="T33" fmla="*/ 14 h 63"/>
                  <a:gd name="T34" fmla="*/ 34 w 48"/>
                  <a:gd name="T35" fmla="*/ 14 h 63"/>
                  <a:gd name="T36" fmla="*/ 36 w 48"/>
                  <a:gd name="T37" fmla="*/ 11 h 63"/>
                  <a:gd name="T38" fmla="*/ 35 w 48"/>
                  <a:gd name="T39" fmla="*/ 3 h 63"/>
                  <a:gd name="T40" fmla="*/ 32 w 48"/>
                  <a:gd name="T41" fmla="*/ 0 h 63"/>
                  <a:gd name="T42" fmla="*/ 43 w 48"/>
                  <a:gd name="T43" fmla="*/ 20 h 63"/>
                  <a:gd name="T44" fmla="*/ 5 w 48"/>
                  <a:gd name="T45" fmla="*/ 20 h 63"/>
                  <a:gd name="T46" fmla="*/ 2 w 48"/>
                  <a:gd name="T47" fmla="*/ 24 h 63"/>
                  <a:gd name="T48" fmla="*/ 5 w 48"/>
                  <a:gd name="T49" fmla="*/ 59 h 63"/>
                  <a:gd name="T50" fmla="*/ 9 w 48"/>
                  <a:gd name="T51" fmla="*/ 63 h 63"/>
                  <a:gd name="T52" fmla="*/ 39 w 48"/>
                  <a:gd name="T53" fmla="*/ 63 h 63"/>
                  <a:gd name="T54" fmla="*/ 43 w 48"/>
                  <a:gd name="T55" fmla="*/ 59 h 63"/>
                  <a:gd name="T56" fmla="*/ 46 w 48"/>
                  <a:gd name="T57" fmla="*/ 24 h 63"/>
                  <a:gd name="T58" fmla="*/ 43 w 48"/>
                  <a:gd name="T59" fmla="*/ 20 h 63"/>
                  <a:gd name="T60" fmla="*/ 16 w 48"/>
                  <a:gd name="T61" fmla="*/ 55 h 63"/>
                  <a:gd name="T62" fmla="*/ 10 w 48"/>
                  <a:gd name="T63" fmla="*/ 55 h 63"/>
                  <a:gd name="T64" fmla="*/ 8 w 48"/>
                  <a:gd name="T65" fmla="*/ 28 h 63"/>
                  <a:gd name="T66" fmla="*/ 16 w 48"/>
                  <a:gd name="T67" fmla="*/ 28 h 63"/>
                  <a:gd name="T68" fmla="*/ 16 w 48"/>
                  <a:gd name="T69" fmla="*/ 55 h 63"/>
                  <a:gd name="T70" fmla="*/ 28 w 48"/>
                  <a:gd name="T71" fmla="*/ 55 h 63"/>
                  <a:gd name="T72" fmla="*/ 20 w 48"/>
                  <a:gd name="T73" fmla="*/ 55 h 63"/>
                  <a:gd name="T74" fmla="*/ 20 w 48"/>
                  <a:gd name="T75" fmla="*/ 28 h 63"/>
                  <a:gd name="T76" fmla="*/ 28 w 48"/>
                  <a:gd name="T77" fmla="*/ 28 h 63"/>
                  <a:gd name="T78" fmla="*/ 28 w 48"/>
                  <a:gd name="T79" fmla="*/ 55 h 63"/>
                  <a:gd name="T80" fmla="*/ 38 w 48"/>
                  <a:gd name="T81" fmla="*/ 55 h 63"/>
                  <a:gd name="T82" fmla="*/ 32 w 48"/>
                  <a:gd name="T83" fmla="*/ 55 h 63"/>
                  <a:gd name="T84" fmla="*/ 32 w 48"/>
                  <a:gd name="T85" fmla="*/ 28 h 63"/>
                  <a:gd name="T86" fmla="*/ 40 w 48"/>
                  <a:gd name="T87" fmla="*/ 28 h 63"/>
                  <a:gd name="T88" fmla="*/ 38 w 48"/>
                  <a:gd name="T89" fmla="*/ 55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48" h="63">
                    <a:moveTo>
                      <a:pt x="42" y="8"/>
                    </a:moveTo>
                    <a:cubicBezTo>
                      <a:pt x="6" y="8"/>
                      <a:pt x="6" y="8"/>
                      <a:pt x="6" y="8"/>
                    </a:cubicBezTo>
                    <a:cubicBezTo>
                      <a:pt x="3" y="8"/>
                      <a:pt x="0" y="11"/>
                      <a:pt x="0" y="14"/>
                    </a:cubicBezTo>
                    <a:cubicBezTo>
                      <a:pt x="0" y="16"/>
                      <a:pt x="0" y="16"/>
                      <a:pt x="0" y="16"/>
                    </a:cubicBezTo>
                    <a:cubicBezTo>
                      <a:pt x="48" y="16"/>
                      <a:pt x="48" y="16"/>
                      <a:pt x="48" y="16"/>
                    </a:cubicBezTo>
                    <a:cubicBezTo>
                      <a:pt x="48" y="14"/>
                      <a:pt x="48" y="14"/>
                      <a:pt x="48" y="14"/>
                    </a:cubicBezTo>
                    <a:cubicBezTo>
                      <a:pt x="48" y="11"/>
                      <a:pt x="45" y="8"/>
                      <a:pt x="42" y="8"/>
                    </a:cubicBezTo>
                    <a:close/>
                    <a:moveTo>
                      <a:pt x="31" y="4"/>
                    </a:moveTo>
                    <a:cubicBezTo>
                      <a:pt x="32" y="10"/>
                      <a:pt x="32" y="10"/>
                      <a:pt x="32" y="10"/>
                    </a:cubicBezTo>
                    <a:cubicBezTo>
                      <a:pt x="16" y="10"/>
                      <a:pt x="16" y="10"/>
                      <a:pt x="16" y="10"/>
                    </a:cubicBezTo>
                    <a:cubicBezTo>
                      <a:pt x="17" y="4"/>
                      <a:pt x="17" y="4"/>
                      <a:pt x="17" y="4"/>
                    </a:cubicBezTo>
                    <a:cubicBezTo>
                      <a:pt x="31" y="4"/>
                      <a:pt x="31" y="4"/>
                      <a:pt x="31" y="4"/>
                    </a:cubicBezTo>
                    <a:moveTo>
                      <a:pt x="32" y="0"/>
                    </a:moveTo>
                    <a:cubicBezTo>
                      <a:pt x="16" y="0"/>
                      <a:pt x="16" y="0"/>
                      <a:pt x="16" y="0"/>
                    </a:cubicBezTo>
                    <a:cubicBezTo>
                      <a:pt x="15" y="0"/>
                      <a:pt x="13" y="1"/>
                      <a:pt x="13" y="3"/>
                    </a:cubicBezTo>
                    <a:cubicBezTo>
                      <a:pt x="12" y="11"/>
                      <a:pt x="12" y="11"/>
                      <a:pt x="12" y="11"/>
                    </a:cubicBezTo>
                    <a:cubicBezTo>
                      <a:pt x="11" y="13"/>
                      <a:pt x="13" y="14"/>
                      <a:pt x="14" y="14"/>
                    </a:cubicBezTo>
                    <a:cubicBezTo>
                      <a:pt x="34" y="14"/>
                      <a:pt x="34" y="14"/>
                      <a:pt x="34" y="14"/>
                    </a:cubicBezTo>
                    <a:cubicBezTo>
                      <a:pt x="36" y="14"/>
                      <a:pt x="37" y="13"/>
                      <a:pt x="36" y="11"/>
                    </a:cubicBezTo>
                    <a:cubicBezTo>
                      <a:pt x="35" y="3"/>
                      <a:pt x="35" y="3"/>
                      <a:pt x="35" y="3"/>
                    </a:cubicBezTo>
                    <a:cubicBezTo>
                      <a:pt x="35" y="1"/>
                      <a:pt x="34" y="0"/>
                      <a:pt x="32" y="0"/>
                    </a:cubicBezTo>
                    <a:close/>
                    <a:moveTo>
                      <a:pt x="43" y="20"/>
                    </a:moveTo>
                    <a:cubicBezTo>
                      <a:pt x="5" y="20"/>
                      <a:pt x="5" y="20"/>
                      <a:pt x="5" y="20"/>
                    </a:cubicBezTo>
                    <a:cubicBezTo>
                      <a:pt x="3" y="20"/>
                      <a:pt x="2" y="22"/>
                      <a:pt x="2" y="24"/>
                    </a:cubicBezTo>
                    <a:cubicBezTo>
                      <a:pt x="5" y="59"/>
                      <a:pt x="5" y="59"/>
                      <a:pt x="5" y="59"/>
                    </a:cubicBezTo>
                    <a:cubicBezTo>
                      <a:pt x="5" y="61"/>
                      <a:pt x="7" y="63"/>
                      <a:pt x="9" y="63"/>
                    </a:cubicBezTo>
                    <a:cubicBezTo>
                      <a:pt x="39" y="63"/>
                      <a:pt x="39" y="63"/>
                      <a:pt x="39" y="63"/>
                    </a:cubicBezTo>
                    <a:cubicBezTo>
                      <a:pt x="41" y="63"/>
                      <a:pt x="43" y="61"/>
                      <a:pt x="43" y="59"/>
                    </a:cubicBezTo>
                    <a:cubicBezTo>
                      <a:pt x="46" y="24"/>
                      <a:pt x="46" y="24"/>
                      <a:pt x="46" y="24"/>
                    </a:cubicBezTo>
                    <a:cubicBezTo>
                      <a:pt x="47" y="22"/>
                      <a:pt x="45" y="20"/>
                      <a:pt x="43" y="20"/>
                    </a:cubicBezTo>
                    <a:close/>
                    <a:moveTo>
                      <a:pt x="16" y="55"/>
                    </a:moveTo>
                    <a:cubicBezTo>
                      <a:pt x="10" y="55"/>
                      <a:pt x="10" y="55"/>
                      <a:pt x="10" y="55"/>
                    </a:cubicBezTo>
                    <a:cubicBezTo>
                      <a:pt x="8" y="28"/>
                      <a:pt x="8" y="28"/>
                      <a:pt x="8" y="28"/>
                    </a:cubicBezTo>
                    <a:cubicBezTo>
                      <a:pt x="16" y="28"/>
                      <a:pt x="16" y="28"/>
                      <a:pt x="16" y="28"/>
                    </a:cubicBezTo>
                    <a:lnTo>
                      <a:pt x="16" y="55"/>
                    </a:lnTo>
                    <a:close/>
                    <a:moveTo>
                      <a:pt x="28" y="55"/>
                    </a:moveTo>
                    <a:cubicBezTo>
                      <a:pt x="20" y="55"/>
                      <a:pt x="20" y="55"/>
                      <a:pt x="20" y="55"/>
                    </a:cubicBezTo>
                    <a:cubicBezTo>
                      <a:pt x="20" y="28"/>
                      <a:pt x="20" y="28"/>
                      <a:pt x="20" y="28"/>
                    </a:cubicBezTo>
                    <a:cubicBezTo>
                      <a:pt x="28" y="28"/>
                      <a:pt x="28" y="28"/>
                      <a:pt x="28" y="28"/>
                    </a:cubicBezTo>
                    <a:lnTo>
                      <a:pt x="28" y="55"/>
                    </a:lnTo>
                    <a:close/>
                    <a:moveTo>
                      <a:pt x="38" y="55"/>
                    </a:moveTo>
                    <a:cubicBezTo>
                      <a:pt x="32" y="55"/>
                      <a:pt x="32" y="55"/>
                      <a:pt x="32" y="55"/>
                    </a:cubicBezTo>
                    <a:cubicBezTo>
                      <a:pt x="32" y="28"/>
                      <a:pt x="32" y="28"/>
                      <a:pt x="32" y="28"/>
                    </a:cubicBezTo>
                    <a:cubicBezTo>
                      <a:pt x="40" y="28"/>
                      <a:pt x="40" y="28"/>
                      <a:pt x="40" y="28"/>
                    </a:cubicBezTo>
                    <a:lnTo>
                      <a:pt x="38" y="5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05" name="iṣ1ïďè">
                <a:extLst>
                  <a:ext uri="{FF2B5EF4-FFF2-40B4-BE49-F238E27FC236}">
                    <a16:creationId xmlns:a16="http://schemas.microsoft.com/office/drawing/2014/main" id="{F92F7F84-AD89-47F3-B398-7DF5584898C7}"/>
                  </a:ext>
                </a:extLst>
              </p:cNvPr>
              <p:cNvSpPr/>
              <p:nvPr/>
            </p:nvSpPr>
            <p:spPr bwMode="auto">
              <a:xfrm>
                <a:off x="9634320" y="3002169"/>
                <a:ext cx="416912" cy="418868"/>
              </a:xfrm>
              <a:custGeom>
                <a:avLst/>
                <a:gdLst>
                  <a:gd name="T0" fmla="*/ 65 w 130"/>
                  <a:gd name="T1" fmla="*/ 0 h 131"/>
                  <a:gd name="T2" fmla="*/ 0 w 130"/>
                  <a:gd name="T3" fmla="*/ 65 h 131"/>
                  <a:gd name="T4" fmla="*/ 65 w 130"/>
                  <a:gd name="T5" fmla="*/ 131 h 131"/>
                  <a:gd name="T6" fmla="*/ 130 w 130"/>
                  <a:gd name="T7" fmla="*/ 65 h 131"/>
                  <a:gd name="T8" fmla="*/ 65 w 130"/>
                  <a:gd name="T9" fmla="*/ 0 h 131"/>
                  <a:gd name="T10" fmla="*/ 65 w 130"/>
                  <a:gd name="T11" fmla="*/ 114 h 131"/>
                  <a:gd name="T12" fmla="*/ 16 w 130"/>
                  <a:gd name="T13" fmla="*/ 65 h 131"/>
                  <a:gd name="T14" fmla="*/ 65 w 130"/>
                  <a:gd name="T15" fmla="*/ 17 h 131"/>
                  <a:gd name="T16" fmla="*/ 114 w 130"/>
                  <a:gd name="T17" fmla="*/ 65 h 131"/>
                  <a:gd name="T18" fmla="*/ 65 w 130"/>
                  <a:gd name="T19" fmla="*/ 114 h 131"/>
                  <a:gd name="T20" fmla="*/ 40 w 130"/>
                  <a:gd name="T21" fmla="*/ 65 h 131"/>
                  <a:gd name="T22" fmla="*/ 65 w 130"/>
                  <a:gd name="T23" fmla="*/ 90 h 131"/>
                  <a:gd name="T24" fmla="*/ 89 w 130"/>
                  <a:gd name="T25" fmla="*/ 65 h 131"/>
                  <a:gd name="T26" fmla="*/ 65 w 130"/>
                  <a:gd name="T27" fmla="*/ 41 h 131"/>
                  <a:gd name="T28" fmla="*/ 40 w 130"/>
                  <a:gd name="T29" fmla="*/ 65 h 1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30" h="131">
                    <a:moveTo>
                      <a:pt x="65" y="0"/>
                    </a:moveTo>
                    <a:cubicBezTo>
                      <a:pt x="29" y="0"/>
                      <a:pt x="0" y="29"/>
                      <a:pt x="0" y="65"/>
                    </a:cubicBezTo>
                    <a:cubicBezTo>
                      <a:pt x="0" y="101"/>
                      <a:pt x="29" y="131"/>
                      <a:pt x="65" y="131"/>
                    </a:cubicBezTo>
                    <a:cubicBezTo>
                      <a:pt x="101" y="131"/>
                      <a:pt x="130" y="101"/>
                      <a:pt x="130" y="65"/>
                    </a:cubicBezTo>
                    <a:cubicBezTo>
                      <a:pt x="130" y="29"/>
                      <a:pt x="101" y="0"/>
                      <a:pt x="65" y="0"/>
                    </a:cubicBezTo>
                    <a:close/>
                    <a:moveTo>
                      <a:pt x="65" y="114"/>
                    </a:moveTo>
                    <a:cubicBezTo>
                      <a:pt x="38" y="114"/>
                      <a:pt x="16" y="92"/>
                      <a:pt x="16" y="65"/>
                    </a:cubicBezTo>
                    <a:cubicBezTo>
                      <a:pt x="16" y="38"/>
                      <a:pt x="38" y="17"/>
                      <a:pt x="65" y="17"/>
                    </a:cubicBezTo>
                    <a:cubicBezTo>
                      <a:pt x="92" y="17"/>
                      <a:pt x="114" y="38"/>
                      <a:pt x="114" y="65"/>
                    </a:cubicBezTo>
                    <a:cubicBezTo>
                      <a:pt x="114" y="92"/>
                      <a:pt x="92" y="114"/>
                      <a:pt x="65" y="114"/>
                    </a:cubicBezTo>
                    <a:close/>
                    <a:moveTo>
                      <a:pt x="40" y="65"/>
                    </a:moveTo>
                    <a:cubicBezTo>
                      <a:pt x="40" y="79"/>
                      <a:pt x="51" y="90"/>
                      <a:pt x="65" y="90"/>
                    </a:cubicBezTo>
                    <a:cubicBezTo>
                      <a:pt x="78" y="90"/>
                      <a:pt x="89" y="79"/>
                      <a:pt x="89" y="65"/>
                    </a:cubicBezTo>
                    <a:cubicBezTo>
                      <a:pt x="89" y="52"/>
                      <a:pt x="78" y="41"/>
                      <a:pt x="65" y="41"/>
                    </a:cubicBezTo>
                    <a:cubicBezTo>
                      <a:pt x="51" y="41"/>
                      <a:pt x="40" y="52"/>
                      <a:pt x="40" y="6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06" name="îsľiḍê">
                <a:extLst>
                  <a:ext uri="{FF2B5EF4-FFF2-40B4-BE49-F238E27FC236}">
                    <a16:creationId xmlns:a16="http://schemas.microsoft.com/office/drawing/2014/main" id="{B34E15EE-EBA6-40D1-A9AD-788B583D993C}"/>
                  </a:ext>
                </a:extLst>
              </p:cNvPr>
              <p:cNvSpPr/>
              <p:nvPr/>
            </p:nvSpPr>
            <p:spPr bwMode="auto">
              <a:xfrm>
                <a:off x="9330934" y="1252317"/>
                <a:ext cx="690938" cy="299471"/>
              </a:xfrm>
              <a:custGeom>
                <a:avLst/>
                <a:gdLst>
                  <a:gd name="T0" fmla="*/ 188 w 216"/>
                  <a:gd name="T1" fmla="*/ 41 h 94"/>
                  <a:gd name="T2" fmla="*/ 178 w 216"/>
                  <a:gd name="T3" fmla="*/ 43 h 94"/>
                  <a:gd name="T4" fmla="*/ 129 w 216"/>
                  <a:gd name="T5" fmla="*/ 0 h 94"/>
                  <a:gd name="T6" fmla="*/ 111 w 216"/>
                  <a:gd name="T7" fmla="*/ 3 h 94"/>
                  <a:gd name="T8" fmla="*/ 108 w 216"/>
                  <a:gd name="T9" fmla="*/ 6 h 94"/>
                  <a:gd name="T10" fmla="*/ 108 w 216"/>
                  <a:gd name="T11" fmla="*/ 91 h 94"/>
                  <a:gd name="T12" fmla="*/ 111 w 216"/>
                  <a:gd name="T13" fmla="*/ 94 h 94"/>
                  <a:gd name="T14" fmla="*/ 188 w 216"/>
                  <a:gd name="T15" fmla="*/ 94 h 94"/>
                  <a:gd name="T16" fmla="*/ 216 w 216"/>
                  <a:gd name="T17" fmla="*/ 68 h 94"/>
                  <a:gd name="T18" fmla="*/ 188 w 216"/>
                  <a:gd name="T19" fmla="*/ 41 h 94"/>
                  <a:gd name="T20" fmla="*/ 85 w 216"/>
                  <a:gd name="T21" fmla="*/ 94 h 94"/>
                  <a:gd name="T22" fmla="*/ 91 w 216"/>
                  <a:gd name="T23" fmla="*/ 94 h 94"/>
                  <a:gd name="T24" fmla="*/ 95 w 216"/>
                  <a:gd name="T25" fmla="*/ 47 h 94"/>
                  <a:gd name="T26" fmla="*/ 91 w 216"/>
                  <a:gd name="T27" fmla="*/ 0 h 94"/>
                  <a:gd name="T28" fmla="*/ 85 w 216"/>
                  <a:gd name="T29" fmla="*/ 0 h 94"/>
                  <a:gd name="T30" fmla="*/ 81 w 216"/>
                  <a:gd name="T31" fmla="*/ 47 h 94"/>
                  <a:gd name="T32" fmla="*/ 85 w 216"/>
                  <a:gd name="T33" fmla="*/ 94 h 94"/>
                  <a:gd name="T34" fmla="*/ 64 w 216"/>
                  <a:gd name="T35" fmla="*/ 94 h 94"/>
                  <a:gd name="T36" fmla="*/ 58 w 216"/>
                  <a:gd name="T37" fmla="*/ 94 h 94"/>
                  <a:gd name="T38" fmla="*/ 54 w 216"/>
                  <a:gd name="T39" fmla="*/ 60 h 94"/>
                  <a:gd name="T40" fmla="*/ 58 w 216"/>
                  <a:gd name="T41" fmla="*/ 27 h 94"/>
                  <a:gd name="T42" fmla="*/ 64 w 216"/>
                  <a:gd name="T43" fmla="*/ 27 h 94"/>
                  <a:gd name="T44" fmla="*/ 68 w 216"/>
                  <a:gd name="T45" fmla="*/ 61 h 94"/>
                  <a:gd name="T46" fmla="*/ 64 w 216"/>
                  <a:gd name="T47" fmla="*/ 94 h 94"/>
                  <a:gd name="T48" fmla="*/ 31 w 216"/>
                  <a:gd name="T49" fmla="*/ 94 h 94"/>
                  <a:gd name="T50" fmla="*/ 37 w 216"/>
                  <a:gd name="T51" fmla="*/ 94 h 94"/>
                  <a:gd name="T52" fmla="*/ 41 w 216"/>
                  <a:gd name="T53" fmla="*/ 67 h 94"/>
                  <a:gd name="T54" fmla="*/ 37 w 216"/>
                  <a:gd name="T55" fmla="*/ 40 h 94"/>
                  <a:gd name="T56" fmla="*/ 31 w 216"/>
                  <a:gd name="T57" fmla="*/ 40 h 94"/>
                  <a:gd name="T58" fmla="*/ 27 w 216"/>
                  <a:gd name="T59" fmla="*/ 67 h 94"/>
                  <a:gd name="T60" fmla="*/ 31 w 216"/>
                  <a:gd name="T61" fmla="*/ 94 h 94"/>
                  <a:gd name="T62" fmla="*/ 4 w 216"/>
                  <a:gd name="T63" fmla="*/ 81 h 94"/>
                  <a:gd name="T64" fmla="*/ 10 w 216"/>
                  <a:gd name="T65" fmla="*/ 81 h 94"/>
                  <a:gd name="T66" fmla="*/ 14 w 216"/>
                  <a:gd name="T67" fmla="*/ 67 h 94"/>
                  <a:gd name="T68" fmla="*/ 10 w 216"/>
                  <a:gd name="T69" fmla="*/ 54 h 94"/>
                  <a:gd name="T70" fmla="*/ 4 w 216"/>
                  <a:gd name="T71" fmla="*/ 54 h 94"/>
                  <a:gd name="T72" fmla="*/ 0 w 216"/>
                  <a:gd name="T73" fmla="*/ 67 h 94"/>
                  <a:gd name="T74" fmla="*/ 4 w 216"/>
                  <a:gd name="T75" fmla="*/ 81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216" h="94">
                    <a:moveTo>
                      <a:pt x="188" y="41"/>
                    </a:moveTo>
                    <a:cubicBezTo>
                      <a:pt x="184" y="41"/>
                      <a:pt x="181" y="42"/>
                      <a:pt x="178" y="43"/>
                    </a:cubicBezTo>
                    <a:cubicBezTo>
                      <a:pt x="175" y="19"/>
                      <a:pt x="154" y="0"/>
                      <a:pt x="129" y="0"/>
                    </a:cubicBezTo>
                    <a:cubicBezTo>
                      <a:pt x="122" y="0"/>
                      <a:pt x="116" y="1"/>
                      <a:pt x="111" y="3"/>
                    </a:cubicBezTo>
                    <a:cubicBezTo>
                      <a:pt x="109" y="4"/>
                      <a:pt x="108" y="5"/>
                      <a:pt x="108" y="6"/>
                    </a:cubicBezTo>
                    <a:cubicBezTo>
                      <a:pt x="108" y="91"/>
                      <a:pt x="108" y="91"/>
                      <a:pt x="108" y="91"/>
                    </a:cubicBezTo>
                    <a:cubicBezTo>
                      <a:pt x="108" y="93"/>
                      <a:pt x="110" y="94"/>
                      <a:pt x="111" y="94"/>
                    </a:cubicBezTo>
                    <a:cubicBezTo>
                      <a:pt x="111" y="94"/>
                      <a:pt x="188" y="94"/>
                      <a:pt x="188" y="94"/>
                    </a:cubicBezTo>
                    <a:cubicBezTo>
                      <a:pt x="204" y="94"/>
                      <a:pt x="216" y="82"/>
                      <a:pt x="216" y="68"/>
                    </a:cubicBezTo>
                    <a:cubicBezTo>
                      <a:pt x="216" y="53"/>
                      <a:pt x="204" y="41"/>
                      <a:pt x="188" y="41"/>
                    </a:cubicBezTo>
                    <a:close/>
                    <a:moveTo>
                      <a:pt x="85" y="94"/>
                    </a:moveTo>
                    <a:cubicBezTo>
                      <a:pt x="91" y="94"/>
                      <a:pt x="91" y="94"/>
                      <a:pt x="91" y="94"/>
                    </a:cubicBezTo>
                    <a:cubicBezTo>
                      <a:pt x="95" y="47"/>
                      <a:pt x="95" y="47"/>
                      <a:pt x="95" y="47"/>
                    </a:cubicBezTo>
                    <a:cubicBezTo>
                      <a:pt x="91" y="0"/>
                      <a:pt x="91" y="0"/>
                      <a:pt x="91" y="0"/>
                    </a:cubicBezTo>
                    <a:cubicBezTo>
                      <a:pt x="85" y="0"/>
                      <a:pt x="85" y="0"/>
                      <a:pt x="85" y="0"/>
                    </a:cubicBezTo>
                    <a:cubicBezTo>
                      <a:pt x="81" y="47"/>
                      <a:pt x="81" y="47"/>
                      <a:pt x="81" y="47"/>
                    </a:cubicBezTo>
                    <a:lnTo>
                      <a:pt x="85" y="94"/>
                    </a:lnTo>
                    <a:close/>
                    <a:moveTo>
                      <a:pt x="64" y="94"/>
                    </a:moveTo>
                    <a:cubicBezTo>
                      <a:pt x="58" y="94"/>
                      <a:pt x="58" y="94"/>
                      <a:pt x="58" y="94"/>
                    </a:cubicBezTo>
                    <a:cubicBezTo>
                      <a:pt x="54" y="60"/>
                      <a:pt x="54" y="60"/>
                      <a:pt x="54" y="60"/>
                    </a:cubicBezTo>
                    <a:cubicBezTo>
                      <a:pt x="58" y="27"/>
                      <a:pt x="58" y="27"/>
                      <a:pt x="58" y="27"/>
                    </a:cubicBezTo>
                    <a:cubicBezTo>
                      <a:pt x="64" y="27"/>
                      <a:pt x="64" y="27"/>
                      <a:pt x="64" y="27"/>
                    </a:cubicBezTo>
                    <a:cubicBezTo>
                      <a:pt x="68" y="61"/>
                      <a:pt x="68" y="61"/>
                      <a:pt x="68" y="61"/>
                    </a:cubicBezTo>
                    <a:lnTo>
                      <a:pt x="64" y="94"/>
                    </a:lnTo>
                    <a:close/>
                    <a:moveTo>
                      <a:pt x="31" y="94"/>
                    </a:moveTo>
                    <a:cubicBezTo>
                      <a:pt x="37" y="94"/>
                      <a:pt x="37" y="94"/>
                      <a:pt x="37" y="94"/>
                    </a:cubicBezTo>
                    <a:cubicBezTo>
                      <a:pt x="41" y="67"/>
                      <a:pt x="41" y="67"/>
                      <a:pt x="41" y="67"/>
                    </a:cubicBezTo>
                    <a:cubicBezTo>
                      <a:pt x="37" y="40"/>
                      <a:pt x="37" y="40"/>
                      <a:pt x="37" y="40"/>
                    </a:cubicBezTo>
                    <a:cubicBezTo>
                      <a:pt x="31" y="40"/>
                      <a:pt x="31" y="40"/>
                      <a:pt x="31" y="40"/>
                    </a:cubicBezTo>
                    <a:cubicBezTo>
                      <a:pt x="27" y="67"/>
                      <a:pt x="27" y="67"/>
                      <a:pt x="27" y="67"/>
                    </a:cubicBezTo>
                    <a:lnTo>
                      <a:pt x="31" y="94"/>
                    </a:lnTo>
                    <a:close/>
                    <a:moveTo>
                      <a:pt x="4" y="81"/>
                    </a:moveTo>
                    <a:cubicBezTo>
                      <a:pt x="10" y="81"/>
                      <a:pt x="10" y="81"/>
                      <a:pt x="10" y="81"/>
                    </a:cubicBezTo>
                    <a:cubicBezTo>
                      <a:pt x="14" y="67"/>
                      <a:pt x="14" y="67"/>
                      <a:pt x="14" y="67"/>
                    </a:cubicBezTo>
                    <a:cubicBezTo>
                      <a:pt x="10" y="54"/>
                      <a:pt x="10" y="54"/>
                      <a:pt x="10" y="54"/>
                    </a:cubicBezTo>
                    <a:cubicBezTo>
                      <a:pt x="4" y="54"/>
                      <a:pt x="4" y="54"/>
                      <a:pt x="4" y="54"/>
                    </a:cubicBezTo>
                    <a:cubicBezTo>
                      <a:pt x="0" y="67"/>
                      <a:pt x="0" y="67"/>
                      <a:pt x="0" y="67"/>
                    </a:cubicBezTo>
                    <a:lnTo>
                      <a:pt x="4" y="8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07" name="îŝ1ïḑé">
                <a:extLst>
                  <a:ext uri="{FF2B5EF4-FFF2-40B4-BE49-F238E27FC236}">
                    <a16:creationId xmlns:a16="http://schemas.microsoft.com/office/drawing/2014/main" id="{4F9E26C1-F92F-4696-882E-926E95B94EDC}"/>
                  </a:ext>
                </a:extLst>
              </p:cNvPr>
              <p:cNvSpPr/>
              <p:nvPr/>
            </p:nvSpPr>
            <p:spPr bwMode="auto">
              <a:xfrm>
                <a:off x="9462075" y="1610508"/>
                <a:ext cx="383636" cy="342532"/>
              </a:xfrm>
              <a:custGeom>
                <a:avLst/>
                <a:gdLst>
                  <a:gd name="T0" fmla="*/ 50 w 120"/>
                  <a:gd name="T1" fmla="*/ 0 h 107"/>
                  <a:gd name="T2" fmla="*/ 50 w 120"/>
                  <a:gd name="T3" fmla="*/ 0 h 107"/>
                  <a:gd name="T4" fmla="*/ 100 w 120"/>
                  <a:gd name="T5" fmla="*/ 41 h 107"/>
                  <a:gd name="T6" fmla="*/ 50 w 120"/>
                  <a:gd name="T7" fmla="*/ 81 h 107"/>
                  <a:gd name="T8" fmla="*/ 42 w 120"/>
                  <a:gd name="T9" fmla="*/ 81 h 107"/>
                  <a:gd name="T10" fmla="*/ 7 w 120"/>
                  <a:gd name="T11" fmla="*/ 93 h 107"/>
                  <a:gd name="T12" fmla="*/ 7 w 120"/>
                  <a:gd name="T13" fmla="*/ 91 h 107"/>
                  <a:gd name="T14" fmla="*/ 19 w 120"/>
                  <a:gd name="T15" fmla="*/ 75 h 107"/>
                  <a:gd name="T16" fmla="*/ 19 w 120"/>
                  <a:gd name="T17" fmla="*/ 72 h 107"/>
                  <a:gd name="T18" fmla="*/ 0 w 120"/>
                  <a:gd name="T19" fmla="*/ 41 h 107"/>
                  <a:gd name="T20" fmla="*/ 50 w 120"/>
                  <a:gd name="T21" fmla="*/ 0 h 107"/>
                  <a:gd name="T22" fmla="*/ 104 w 120"/>
                  <a:gd name="T23" fmla="*/ 91 h 107"/>
                  <a:gd name="T24" fmla="*/ 113 w 120"/>
                  <a:gd name="T25" fmla="*/ 104 h 107"/>
                  <a:gd name="T26" fmla="*/ 113 w 120"/>
                  <a:gd name="T27" fmla="*/ 107 h 107"/>
                  <a:gd name="T28" fmla="*/ 83 w 120"/>
                  <a:gd name="T29" fmla="*/ 96 h 107"/>
                  <a:gd name="T30" fmla="*/ 77 w 120"/>
                  <a:gd name="T31" fmla="*/ 96 h 107"/>
                  <a:gd name="T32" fmla="*/ 50 w 120"/>
                  <a:gd name="T33" fmla="*/ 89 h 107"/>
                  <a:gd name="T34" fmla="*/ 90 w 120"/>
                  <a:gd name="T35" fmla="*/ 75 h 107"/>
                  <a:gd name="T36" fmla="*/ 103 w 120"/>
                  <a:gd name="T37" fmla="*/ 60 h 107"/>
                  <a:gd name="T38" fmla="*/ 108 w 120"/>
                  <a:gd name="T39" fmla="*/ 41 h 107"/>
                  <a:gd name="T40" fmla="*/ 108 w 120"/>
                  <a:gd name="T41" fmla="*/ 37 h 107"/>
                  <a:gd name="T42" fmla="*/ 120 w 120"/>
                  <a:gd name="T43" fmla="*/ 62 h 107"/>
                  <a:gd name="T44" fmla="*/ 104 w 120"/>
                  <a:gd name="T45" fmla="*/ 88 h 107"/>
                  <a:gd name="T46" fmla="*/ 104 w 120"/>
                  <a:gd name="T47" fmla="*/ 91 h 1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20" h="107">
                    <a:moveTo>
                      <a:pt x="50" y="0"/>
                    </a:moveTo>
                    <a:cubicBezTo>
                      <a:pt x="50" y="0"/>
                      <a:pt x="50" y="0"/>
                      <a:pt x="50" y="0"/>
                    </a:cubicBezTo>
                    <a:cubicBezTo>
                      <a:pt x="78" y="0"/>
                      <a:pt x="100" y="18"/>
                      <a:pt x="100" y="41"/>
                    </a:cubicBezTo>
                    <a:cubicBezTo>
                      <a:pt x="100" y="63"/>
                      <a:pt x="78" y="81"/>
                      <a:pt x="50" y="81"/>
                    </a:cubicBezTo>
                    <a:cubicBezTo>
                      <a:pt x="47" y="81"/>
                      <a:pt x="45" y="81"/>
                      <a:pt x="42" y="81"/>
                    </a:cubicBezTo>
                    <a:cubicBezTo>
                      <a:pt x="32" y="91"/>
                      <a:pt x="19" y="93"/>
                      <a:pt x="7" y="93"/>
                    </a:cubicBezTo>
                    <a:cubicBezTo>
                      <a:pt x="7" y="91"/>
                      <a:pt x="7" y="91"/>
                      <a:pt x="7" y="91"/>
                    </a:cubicBezTo>
                    <a:cubicBezTo>
                      <a:pt x="14" y="87"/>
                      <a:pt x="19" y="82"/>
                      <a:pt x="19" y="75"/>
                    </a:cubicBezTo>
                    <a:cubicBezTo>
                      <a:pt x="19" y="74"/>
                      <a:pt x="19" y="73"/>
                      <a:pt x="19" y="72"/>
                    </a:cubicBezTo>
                    <a:cubicBezTo>
                      <a:pt x="8" y="65"/>
                      <a:pt x="0" y="53"/>
                      <a:pt x="0" y="41"/>
                    </a:cubicBezTo>
                    <a:cubicBezTo>
                      <a:pt x="0" y="18"/>
                      <a:pt x="23" y="0"/>
                      <a:pt x="50" y="0"/>
                    </a:cubicBezTo>
                    <a:close/>
                    <a:moveTo>
                      <a:pt x="104" y="91"/>
                    </a:moveTo>
                    <a:cubicBezTo>
                      <a:pt x="104" y="97"/>
                      <a:pt x="107" y="102"/>
                      <a:pt x="113" y="104"/>
                    </a:cubicBezTo>
                    <a:cubicBezTo>
                      <a:pt x="113" y="107"/>
                      <a:pt x="113" y="107"/>
                      <a:pt x="113" y="107"/>
                    </a:cubicBezTo>
                    <a:cubicBezTo>
                      <a:pt x="102" y="106"/>
                      <a:pt x="93" y="105"/>
                      <a:pt x="83" y="96"/>
                    </a:cubicBezTo>
                    <a:cubicBezTo>
                      <a:pt x="81" y="96"/>
                      <a:pt x="79" y="96"/>
                      <a:pt x="77" y="96"/>
                    </a:cubicBezTo>
                    <a:cubicBezTo>
                      <a:pt x="67" y="96"/>
                      <a:pt x="58" y="93"/>
                      <a:pt x="50" y="89"/>
                    </a:cubicBezTo>
                    <a:cubicBezTo>
                      <a:pt x="65" y="89"/>
                      <a:pt x="79" y="84"/>
                      <a:pt x="90" y="75"/>
                    </a:cubicBezTo>
                    <a:cubicBezTo>
                      <a:pt x="96" y="71"/>
                      <a:pt x="100" y="66"/>
                      <a:pt x="103" y="60"/>
                    </a:cubicBezTo>
                    <a:cubicBezTo>
                      <a:pt x="106" y="54"/>
                      <a:pt x="108" y="47"/>
                      <a:pt x="108" y="41"/>
                    </a:cubicBezTo>
                    <a:cubicBezTo>
                      <a:pt x="108" y="40"/>
                      <a:pt x="108" y="39"/>
                      <a:pt x="108" y="37"/>
                    </a:cubicBezTo>
                    <a:cubicBezTo>
                      <a:pt x="115" y="44"/>
                      <a:pt x="120" y="52"/>
                      <a:pt x="120" y="62"/>
                    </a:cubicBezTo>
                    <a:cubicBezTo>
                      <a:pt x="120" y="72"/>
                      <a:pt x="114" y="82"/>
                      <a:pt x="104" y="88"/>
                    </a:cubicBezTo>
                    <a:cubicBezTo>
                      <a:pt x="104" y="89"/>
                      <a:pt x="104" y="90"/>
                      <a:pt x="104" y="9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08" name="ïSļïḓe">
                <a:extLst>
                  <a:ext uri="{FF2B5EF4-FFF2-40B4-BE49-F238E27FC236}">
                    <a16:creationId xmlns:a16="http://schemas.microsoft.com/office/drawing/2014/main" id="{4DF0A015-03D5-4C5D-803A-F9574ABCB371}"/>
                  </a:ext>
                </a:extLst>
              </p:cNvPr>
              <p:cNvSpPr/>
              <p:nvPr/>
            </p:nvSpPr>
            <p:spPr bwMode="auto">
              <a:xfrm>
                <a:off x="9501222" y="1990229"/>
                <a:ext cx="338618" cy="336661"/>
              </a:xfrm>
              <a:custGeom>
                <a:avLst/>
                <a:gdLst>
                  <a:gd name="T0" fmla="*/ 20 w 106"/>
                  <a:gd name="T1" fmla="*/ 53 h 105"/>
                  <a:gd name="T2" fmla="*/ 20 w 106"/>
                  <a:gd name="T3" fmla="*/ 49 h 105"/>
                  <a:gd name="T4" fmla="*/ 1 w 106"/>
                  <a:gd name="T5" fmla="*/ 43 h 105"/>
                  <a:gd name="T6" fmla="*/ 0 w 106"/>
                  <a:gd name="T7" fmla="*/ 53 h 105"/>
                  <a:gd name="T8" fmla="*/ 17 w 106"/>
                  <a:gd name="T9" fmla="*/ 91 h 105"/>
                  <a:gd name="T10" fmla="*/ 29 w 106"/>
                  <a:gd name="T11" fmla="*/ 75 h 105"/>
                  <a:gd name="T12" fmla="*/ 20 w 106"/>
                  <a:gd name="T13" fmla="*/ 53 h 105"/>
                  <a:gd name="T14" fmla="*/ 86 w 106"/>
                  <a:gd name="T15" fmla="*/ 53 h 105"/>
                  <a:gd name="T16" fmla="*/ 77 w 106"/>
                  <a:gd name="T17" fmla="*/ 75 h 105"/>
                  <a:gd name="T18" fmla="*/ 89 w 106"/>
                  <a:gd name="T19" fmla="*/ 91 h 105"/>
                  <a:gd name="T20" fmla="*/ 106 w 106"/>
                  <a:gd name="T21" fmla="*/ 53 h 105"/>
                  <a:gd name="T22" fmla="*/ 105 w 106"/>
                  <a:gd name="T23" fmla="*/ 43 h 105"/>
                  <a:gd name="T24" fmla="*/ 86 w 106"/>
                  <a:gd name="T25" fmla="*/ 49 h 105"/>
                  <a:gd name="T26" fmla="*/ 86 w 106"/>
                  <a:gd name="T27" fmla="*/ 53 h 105"/>
                  <a:gd name="T28" fmla="*/ 59 w 106"/>
                  <a:gd name="T29" fmla="*/ 20 h 105"/>
                  <a:gd name="T30" fmla="*/ 82 w 106"/>
                  <a:gd name="T31" fmla="*/ 36 h 105"/>
                  <a:gd name="T32" fmla="*/ 101 w 106"/>
                  <a:gd name="T33" fmla="*/ 30 h 105"/>
                  <a:gd name="T34" fmla="*/ 59 w 106"/>
                  <a:gd name="T35" fmla="*/ 0 h 105"/>
                  <a:gd name="T36" fmla="*/ 59 w 106"/>
                  <a:gd name="T37" fmla="*/ 20 h 105"/>
                  <a:gd name="T38" fmla="*/ 24 w 106"/>
                  <a:gd name="T39" fmla="*/ 36 h 105"/>
                  <a:gd name="T40" fmla="*/ 46 w 106"/>
                  <a:gd name="T41" fmla="*/ 20 h 105"/>
                  <a:gd name="T42" fmla="*/ 46 w 106"/>
                  <a:gd name="T43" fmla="*/ 0 h 105"/>
                  <a:gd name="T44" fmla="*/ 5 w 106"/>
                  <a:gd name="T45" fmla="*/ 30 h 105"/>
                  <a:gd name="T46" fmla="*/ 24 w 106"/>
                  <a:gd name="T47" fmla="*/ 36 h 105"/>
                  <a:gd name="T48" fmla="*/ 67 w 106"/>
                  <a:gd name="T49" fmla="*/ 83 h 105"/>
                  <a:gd name="T50" fmla="*/ 53 w 106"/>
                  <a:gd name="T51" fmla="*/ 85 h 105"/>
                  <a:gd name="T52" fmla="*/ 39 w 106"/>
                  <a:gd name="T53" fmla="*/ 83 h 105"/>
                  <a:gd name="T54" fmla="*/ 28 w 106"/>
                  <a:gd name="T55" fmla="*/ 99 h 105"/>
                  <a:gd name="T56" fmla="*/ 53 w 106"/>
                  <a:gd name="T57" fmla="*/ 105 h 105"/>
                  <a:gd name="T58" fmla="*/ 78 w 106"/>
                  <a:gd name="T59" fmla="*/ 99 h 105"/>
                  <a:gd name="T60" fmla="*/ 67 w 106"/>
                  <a:gd name="T61" fmla="*/ 83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06" h="105">
                    <a:moveTo>
                      <a:pt x="20" y="53"/>
                    </a:moveTo>
                    <a:cubicBezTo>
                      <a:pt x="20" y="51"/>
                      <a:pt x="20" y="50"/>
                      <a:pt x="20" y="49"/>
                    </a:cubicBezTo>
                    <a:cubicBezTo>
                      <a:pt x="1" y="43"/>
                      <a:pt x="1" y="43"/>
                      <a:pt x="1" y="43"/>
                    </a:cubicBezTo>
                    <a:cubicBezTo>
                      <a:pt x="1" y="46"/>
                      <a:pt x="0" y="49"/>
                      <a:pt x="0" y="53"/>
                    </a:cubicBezTo>
                    <a:cubicBezTo>
                      <a:pt x="0" y="68"/>
                      <a:pt x="7" y="81"/>
                      <a:pt x="17" y="91"/>
                    </a:cubicBezTo>
                    <a:cubicBezTo>
                      <a:pt x="29" y="75"/>
                      <a:pt x="29" y="75"/>
                      <a:pt x="29" y="75"/>
                    </a:cubicBezTo>
                    <a:cubicBezTo>
                      <a:pt x="23" y="69"/>
                      <a:pt x="20" y="61"/>
                      <a:pt x="20" y="53"/>
                    </a:cubicBezTo>
                    <a:close/>
                    <a:moveTo>
                      <a:pt x="86" y="53"/>
                    </a:moveTo>
                    <a:cubicBezTo>
                      <a:pt x="86" y="61"/>
                      <a:pt x="83" y="69"/>
                      <a:pt x="77" y="75"/>
                    </a:cubicBezTo>
                    <a:cubicBezTo>
                      <a:pt x="89" y="91"/>
                      <a:pt x="89" y="91"/>
                      <a:pt x="89" y="91"/>
                    </a:cubicBezTo>
                    <a:cubicBezTo>
                      <a:pt x="99" y="81"/>
                      <a:pt x="106" y="68"/>
                      <a:pt x="106" y="53"/>
                    </a:cubicBezTo>
                    <a:cubicBezTo>
                      <a:pt x="106" y="49"/>
                      <a:pt x="105" y="46"/>
                      <a:pt x="105" y="43"/>
                    </a:cubicBezTo>
                    <a:cubicBezTo>
                      <a:pt x="86" y="49"/>
                      <a:pt x="86" y="49"/>
                      <a:pt x="86" y="49"/>
                    </a:cubicBezTo>
                    <a:cubicBezTo>
                      <a:pt x="86" y="50"/>
                      <a:pt x="86" y="51"/>
                      <a:pt x="86" y="53"/>
                    </a:cubicBezTo>
                    <a:close/>
                    <a:moveTo>
                      <a:pt x="59" y="20"/>
                    </a:moveTo>
                    <a:cubicBezTo>
                      <a:pt x="69" y="22"/>
                      <a:pt x="77" y="28"/>
                      <a:pt x="82" y="36"/>
                    </a:cubicBezTo>
                    <a:cubicBezTo>
                      <a:pt x="101" y="30"/>
                      <a:pt x="101" y="30"/>
                      <a:pt x="101" y="30"/>
                    </a:cubicBezTo>
                    <a:cubicBezTo>
                      <a:pt x="93" y="14"/>
                      <a:pt x="78" y="3"/>
                      <a:pt x="59" y="0"/>
                    </a:cubicBezTo>
                    <a:lnTo>
                      <a:pt x="59" y="20"/>
                    </a:lnTo>
                    <a:close/>
                    <a:moveTo>
                      <a:pt x="24" y="36"/>
                    </a:moveTo>
                    <a:cubicBezTo>
                      <a:pt x="29" y="28"/>
                      <a:pt x="37" y="22"/>
                      <a:pt x="46" y="20"/>
                    </a:cubicBezTo>
                    <a:cubicBezTo>
                      <a:pt x="46" y="0"/>
                      <a:pt x="46" y="0"/>
                      <a:pt x="46" y="0"/>
                    </a:cubicBezTo>
                    <a:cubicBezTo>
                      <a:pt x="28" y="3"/>
                      <a:pt x="13" y="14"/>
                      <a:pt x="5" y="30"/>
                    </a:cubicBezTo>
                    <a:lnTo>
                      <a:pt x="24" y="36"/>
                    </a:lnTo>
                    <a:close/>
                    <a:moveTo>
                      <a:pt x="67" y="83"/>
                    </a:moveTo>
                    <a:cubicBezTo>
                      <a:pt x="62" y="84"/>
                      <a:pt x="58" y="85"/>
                      <a:pt x="53" y="85"/>
                    </a:cubicBezTo>
                    <a:cubicBezTo>
                      <a:pt x="48" y="85"/>
                      <a:pt x="43" y="84"/>
                      <a:pt x="39" y="83"/>
                    </a:cubicBezTo>
                    <a:cubicBezTo>
                      <a:pt x="28" y="99"/>
                      <a:pt x="28" y="99"/>
                      <a:pt x="28" y="99"/>
                    </a:cubicBezTo>
                    <a:cubicBezTo>
                      <a:pt x="35" y="103"/>
                      <a:pt x="44" y="105"/>
                      <a:pt x="53" y="105"/>
                    </a:cubicBezTo>
                    <a:cubicBezTo>
                      <a:pt x="62" y="105"/>
                      <a:pt x="71" y="103"/>
                      <a:pt x="78" y="99"/>
                    </a:cubicBezTo>
                    <a:lnTo>
                      <a:pt x="67" y="8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09" name="ïṩlïďe">
                <a:extLst>
                  <a:ext uri="{FF2B5EF4-FFF2-40B4-BE49-F238E27FC236}">
                    <a16:creationId xmlns:a16="http://schemas.microsoft.com/office/drawing/2014/main" id="{67A956D6-FF2A-485B-8336-D948AF729235}"/>
                  </a:ext>
                </a:extLst>
              </p:cNvPr>
              <p:cNvSpPr/>
              <p:nvPr/>
            </p:nvSpPr>
            <p:spPr bwMode="auto">
              <a:xfrm>
                <a:off x="9522752" y="2397354"/>
                <a:ext cx="317087" cy="334703"/>
              </a:xfrm>
              <a:custGeom>
                <a:avLst/>
                <a:gdLst>
                  <a:gd name="T0" fmla="*/ 75 w 162"/>
                  <a:gd name="T1" fmla="*/ 65 h 171"/>
                  <a:gd name="T2" fmla="*/ 54 w 162"/>
                  <a:gd name="T3" fmla="*/ 86 h 171"/>
                  <a:gd name="T4" fmla="*/ 87 w 162"/>
                  <a:gd name="T5" fmla="*/ 65 h 171"/>
                  <a:gd name="T6" fmla="*/ 108 w 162"/>
                  <a:gd name="T7" fmla="*/ 86 h 171"/>
                  <a:gd name="T8" fmla="*/ 87 w 162"/>
                  <a:gd name="T9" fmla="*/ 65 h 171"/>
                  <a:gd name="T10" fmla="*/ 139 w 162"/>
                  <a:gd name="T11" fmla="*/ 65 h 171"/>
                  <a:gd name="T12" fmla="*/ 118 w 162"/>
                  <a:gd name="T13" fmla="*/ 86 h 171"/>
                  <a:gd name="T14" fmla="*/ 21 w 162"/>
                  <a:gd name="T15" fmla="*/ 129 h 171"/>
                  <a:gd name="T16" fmla="*/ 43 w 162"/>
                  <a:gd name="T17" fmla="*/ 150 h 171"/>
                  <a:gd name="T18" fmla="*/ 21 w 162"/>
                  <a:gd name="T19" fmla="*/ 129 h 171"/>
                  <a:gd name="T20" fmla="*/ 75 w 162"/>
                  <a:gd name="T21" fmla="*/ 129 h 171"/>
                  <a:gd name="T22" fmla="*/ 54 w 162"/>
                  <a:gd name="T23" fmla="*/ 150 h 171"/>
                  <a:gd name="T24" fmla="*/ 87 w 162"/>
                  <a:gd name="T25" fmla="*/ 129 h 171"/>
                  <a:gd name="T26" fmla="*/ 108 w 162"/>
                  <a:gd name="T27" fmla="*/ 150 h 171"/>
                  <a:gd name="T28" fmla="*/ 87 w 162"/>
                  <a:gd name="T29" fmla="*/ 129 h 171"/>
                  <a:gd name="T30" fmla="*/ 75 w 162"/>
                  <a:gd name="T31" fmla="*/ 96 h 171"/>
                  <a:gd name="T32" fmla="*/ 54 w 162"/>
                  <a:gd name="T33" fmla="*/ 117 h 171"/>
                  <a:gd name="T34" fmla="*/ 87 w 162"/>
                  <a:gd name="T35" fmla="*/ 96 h 171"/>
                  <a:gd name="T36" fmla="*/ 108 w 162"/>
                  <a:gd name="T37" fmla="*/ 117 h 171"/>
                  <a:gd name="T38" fmla="*/ 87 w 162"/>
                  <a:gd name="T39" fmla="*/ 96 h 171"/>
                  <a:gd name="T40" fmla="*/ 139 w 162"/>
                  <a:gd name="T41" fmla="*/ 96 h 171"/>
                  <a:gd name="T42" fmla="*/ 118 w 162"/>
                  <a:gd name="T43" fmla="*/ 117 h 171"/>
                  <a:gd name="T44" fmla="*/ 21 w 162"/>
                  <a:gd name="T45" fmla="*/ 96 h 171"/>
                  <a:gd name="T46" fmla="*/ 43 w 162"/>
                  <a:gd name="T47" fmla="*/ 117 h 171"/>
                  <a:gd name="T48" fmla="*/ 21 w 162"/>
                  <a:gd name="T49" fmla="*/ 96 h 171"/>
                  <a:gd name="T50" fmla="*/ 139 w 162"/>
                  <a:gd name="T51" fmla="*/ 11 h 171"/>
                  <a:gd name="T52" fmla="*/ 118 w 162"/>
                  <a:gd name="T53" fmla="*/ 0 h 171"/>
                  <a:gd name="T54" fmla="*/ 43 w 162"/>
                  <a:gd name="T55" fmla="*/ 11 h 171"/>
                  <a:gd name="T56" fmla="*/ 21 w 162"/>
                  <a:gd name="T57" fmla="*/ 0 h 171"/>
                  <a:gd name="T58" fmla="*/ 0 w 162"/>
                  <a:gd name="T59" fmla="*/ 171 h 171"/>
                  <a:gd name="T60" fmla="*/ 162 w 162"/>
                  <a:gd name="T61" fmla="*/ 0 h 171"/>
                  <a:gd name="T62" fmla="*/ 150 w 162"/>
                  <a:gd name="T63" fmla="*/ 161 h 171"/>
                  <a:gd name="T64" fmla="*/ 11 w 162"/>
                  <a:gd name="T65" fmla="*/ 44 h 171"/>
                  <a:gd name="T66" fmla="*/ 150 w 162"/>
                  <a:gd name="T67" fmla="*/ 161 h 1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2" h="171">
                    <a:moveTo>
                      <a:pt x="54" y="65"/>
                    </a:moveTo>
                    <a:lnTo>
                      <a:pt x="75" y="65"/>
                    </a:lnTo>
                    <a:lnTo>
                      <a:pt x="75" y="86"/>
                    </a:lnTo>
                    <a:lnTo>
                      <a:pt x="54" y="86"/>
                    </a:lnTo>
                    <a:lnTo>
                      <a:pt x="54" y="65"/>
                    </a:lnTo>
                    <a:close/>
                    <a:moveTo>
                      <a:pt x="87" y="65"/>
                    </a:moveTo>
                    <a:lnTo>
                      <a:pt x="108" y="65"/>
                    </a:lnTo>
                    <a:lnTo>
                      <a:pt x="108" y="86"/>
                    </a:lnTo>
                    <a:lnTo>
                      <a:pt x="87" y="86"/>
                    </a:lnTo>
                    <a:lnTo>
                      <a:pt x="87" y="65"/>
                    </a:lnTo>
                    <a:close/>
                    <a:moveTo>
                      <a:pt x="118" y="65"/>
                    </a:moveTo>
                    <a:lnTo>
                      <a:pt x="139" y="65"/>
                    </a:lnTo>
                    <a:lnTo>
                      <a:pt x="139" y="86"/>
                    </a:lnTo>
                    <a:lnTo>
                      <a:pt x="118" y="86"/>
                    </a:lnTo>
                    <a:lnTo>
                      <a:pt x="118" y="65"/>
                    </a:lnTo>
                    <a:close/>
                    <a:moveTo>
                      <a:pt x="21" y="129"/>
                    </a:moveTo>
                    <a:lnTo>
                      <a:pt x="43" y="129"/>
                    </a:lnTo>
                    <a:lnTo>
                      <a:pt x="43" y="150"/>
                    </a:lnTo>
                    <a:lnTo>
                      <a:pt x="21" y="150"/>
                    </a:lnTo>
                    <a:lnTo>
                      <a:pt x="21" y="129"/>
                    </a:lnTo>
                    <a:close/>
                    <a:moveTo>
                      <a:pt x="54" y="129"/>
                    </a:moveTo>
                    <a:lnTo>
                      <a:pt x="75" y="129"/>
                    </a:lnTo>
                    <a:lnTo>
                      <a:pt x="75" y="150"/>
                    </a:lnTo>
                    <a:lnTo>
                      <a:pt x="54" y="150"/>
                    </a:lnTo>
                    <a:lnTo>
                      <a:pt x="54" y="129"/>
                    </a:lnTo>
                    <a:close/>
                    <a:moveTo>
                      <a:pt x="87" y="129"/>
                    </a:moveTo>
                    <a:lnTo>
                      <a:pt x="108" y="129"/>
                    </a:lnTo>
                    <a:lnTo>
                      <a:pt x="108" y="150"/>
                    </a:lnTo>
                    <a:lnTo>
                      <a:pt x="87" y="150"/>
                    </a:lnTo>
                    <a:lnTo>
                      <a:pt x="87" y="129"/>
                    </a:lnTo>
                    <a:close/>
                    <a:moveTo>
                      <a:pt x="54" y="96"/>
                    </a:moveTo>
                    <a:lnTo>
                      <a:pt x="75" y="96"/>
                    </a:lnTo>
                    <a:lnTo>
                      <a:pt x="75" y="117"/>
                    </a:lnTo>
                    <a:lnTo>
                      <a:pt x="54" y="117"/>
                    </a:lnTo>
                    <a:lnTo>
                      <a:pt x="54" y="96"/>
                    </a:lnTo>
                    <a:close/>
                    <a:moveTo>
                      <a:pt x="87" y="96"/>
                    </a:moveTo>
                    <a:lnTo>
                      <a:pt x="108" y="96"/>
                    </a:lnTo>
                    <a:lnTo>
                      <a:pt x="108" y="117"/>
                    </a:lnTo>
                    <a:lnTo>
                      <a:pt x="87" y="117"/>
                    </a:lnTo>
                    <a:lnTo>
                      <a:pt x="87" y="96"/>
                    </a:lnTo>
                    <a:close/>
                    <a:moveTo>
                      <a:pt x="118" y="96"/>
                    </a:moveTo>
                    <a:lnTo>
                      <a:pt x="139" y="96"/>
                    </a:lnTo>
                    <a:lnTo>
                      <a:pt x="139" y="117"/>
                    </a:lnTo>
                    <a:lnTo>
                      <a:pt x="118" y="117"/>
                    </a:lnTo>
                    <a:lnTo>
                      <a:pt x="118" y="96"/>
                    </a:lnTo>
                    <a:close/>
                    <a:moveTo>
                      <a:pt x="21" y="96"/>
                    </a:moveTo>
                    <a:lnTo>
                      <a:pt x="43" y="96"/>
                    </a:lnTo>
                    <a:lnTo>
                      <a:pt x="43" y="117"/>
                    </a:lnTo>
                    <a:lnTo>
                      <a:pt x="21" y="117"/>
                    </a:lnTo>
                    <a:lnTo>
                      <a:pt x="21" y="96"/>
                    </a:lnTo>
                    <a:close/>
                    <a:moveTo>
                      <a:pt x="139" y="0"/>
                    </a:moveTo>
                    <a:lnTo>
                      <a:pt x="139" y="11"/>
                    </a:lnTo>
                    <a:lnTo>
                      <a:pt x="118" y="11"/>
                    </a:lnTo>
                    <a:lnTo>
                      <a:pt x="118" y="0"/>
                    </a:lnTo>
                    <a:lnTo>
                      <a:pt x="43" y="0"/>
                    </a:lnTo>
                    <a:lnTo>
                      <a:pt x="43" y="11"/>
                    </a:lnTo>
                    <a:lnTo>
                      <a:pt x="21" y="11"/>
                    </a:lnTo>
                    <a:lnTo>
                      <a:pt x="21" y="0"/>
                    </a:lnTo>
                    <a:lnTo>
                      <a:pt x="0" y="0"/>
                    </a:lnTo>
                    <a:lnTo>
                      <a:pt x="0" y="171"/>
                    </a:lnTo>
                    <a:lnTo>
                      <a:pt x="162" y="171"/>
                    </a:lnTo>
                    <a:lnTo>
                      <a:pt x="162" y="0"/>
                    </a:lnTo>
                    <a:lnTo>
                      <a:pt x="139" y="0"/>
                    </a:lnTo>
                    <a:close/>
                    <a:moveTo>
                      <a:pt x="150" y="161"/>
                    </a:moveTo>
                    <a:lnTo>
                      <a:pt x="11" y="161"/>
                    </a:lnTo>
                    <a:lnTo>
                      <a:pt x="11" y="44"/>
                    </a:lnTo>
                    <a:lnTo>
                      <a:pt x="150" y="44"/>
                    </a:lnTo>
                    <a:lnTo>
                      <a:pt x="150" y="16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10" name="išḷîḍè">
                <a:extLst>
                  <a:ext uri="{FF2B5EF4-FFF2-40B4-BE49-F238E27FC236}">
                    <a16:creationId xmlns:a16="http://schemas.microsoft.com/office/drawing/2014/main" id="{35498296-5AAE-4761-B08D-5B9C746A633D}"/>
                  </a:ext>
                </a:extLst>
              </p:cNvPr>
              <p:cNvSpPr/>
              <p:nvPr/>
            </p:nvSpPr>
            <p:spPr bwMode="auto">
              <a:xfrm>
                <a:off x="10025786" y="3945601"/>
                <a:ext cx="268155" cy="268153"/>
              </a:xfrm>
              <a:custGeom>
                <a:avLst/>
                <a:gdLst>
                  <a:gd name="T0" fmla="*/ 42 w 84"/>
                  <a:gd name="T1" fmla="*/ 0 h 84"/>
                  <a:gd name="T2" fmla="*/ 0 w 84"/>
                  <a:gd name="T3" fmla="*/ 42 h 84"/>
                  <a:gd name="T4" fmla="*/ 42 w 84"/>
                  <a:gd name="T5" fmla="*/ 84 h 84"/>
                  <a:gd name="T6" fmla="*/ 84 w 84"/>
                  <a:gd name="T7" fmla="*/ 42 h 84"/>
                  <a:gd name="T8" fmla="*/ 42 w 84"/>
                  <a:gd name="T9" fmla="*/ 0 h 84"/>
                  <a:gd name="T10" fmla="*/ 42 w 84"/>
                  <a:gd name="T11" fmla="*/ 76 h 84"/>
                  <a:gd name="T12" fmla="*/ 8 w 84"/>
                  <a:gd name="T13" fmla="*/ 42 h 84"/>
                  <a:gd name="T14" fmla="*/ 42 w 84"/>
                  <a:gd name="T15" fmla="*/ 8 h 84"/>
                  <a:gd name="T16" fmla="*/ 76 w 84"/>
                  <a:gd name="T17" fmla="*/ 42 h 84"/>
                  <a:gd name="T18" fmla="*/ 42 w 84"/>
                  <a:gd name="T19" fmla="*/ 76 h 84"/>
                  <a:gd name="T20" fmla="*/ 26 w 84"/>
                  <a:gd name="T21" fmla="*/ 26 h 84"/>
                  <a:gd name="T22" fmla="*/ 58 w 84"/>
                  <a:gd name="T23" fmla="*/ 26 h 84"/>
                  <a:gd name="T24" fmla="*/ 58 w 84"/>
                  <a:gd name="T25" fmla="*/ 58 h 84"/>
                  <a:gd name="T26" fmla="*/ 26 w 84"/>
                  <a:gd name="T27" fmla="*/ 58 h 84"/>
                  <a:gd name="T28" fmla="*/ 26 w 84"/>
                  <a:gd name="T29" fmla="*/ 26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84" h="84">
                    <a:moveTo>
                      <a:pt x="42" y="0"/>
                    </a:moveTo>
                    <a:cubicBezTo>
                      <a:pt x="19" y="0"/>
                      <a:pt x="0" y="19"/>
                      <a:pt x="0" y="42"/>
                    </a:cubicBezTo>
                    <a:cubicBezTo>
                      <a:pt x="0" y="65"/>
                      <a:pt x="19" y="84"/>
                      <a:pt x="42" y="84"/>
                    </a:cubicBezTo>
                    <a:cubicBezTo>
                      <a:pt x="65" y="84"/>
                      <a:pt x="84" y="65"/>
                      <a:pt x="84" y="42"/>
                    </a:cubicBezTo>
                    <a:cubicBezTo>
                      <a:pt x="84" y="19"/>
                      <a:pt x="65" y="0"/>
                      <a:pt x="42" y="0"/>
                    </a:cubicBezTo>
                    <a:close/>
                    <a:moveTo>
                      <a:pt x="42" y="76"/>
                    </a:moveTo>
                    <a:cubicBezTo>
                      <a:pt x="23" y="76"/>
                      <a:pt x="8" y="61"/>
                      <a:pt x="8" y="42"/>
                    </a:cubicBezTo>
                    <a:cubicBezTo>
                      <a:pt x="8" y="23"/>
                      <a:pt x="23" y="8"/>
                      <a:pt x="42" y="8"/>
                    </a:cubicBezTo>
                    <a:cubicBezTo>
                      <a:pt x="61" y="8"/>
                      <a:pt x="76" y="23"/>
                      <a:pt x="76" y="42"/>
                    </a:cubicBezTo>
                    <a:cubicBezTo>
                      <a:pt x="76" y="61"/>
                      <a:pt x="61" y="76"/>
                      <a:pt x="42" y="76"/>
                    </a:cubicBezTo>
                    <a:close/>
                    <a:moveTo>
                      <a:pt x="26" y="26"/>
                    </a:moveTo>
                    <a:cubicBezTo>
                      <a:pt x="58" y="26"/>
                      <a:pt x="58" y="26"/>
                      <a:pt x="58" y="26"/>
                    </a:cubicBezTo>
                    <a:cubicBezTo>
                      <a:pt x="58" y="58"/>
                      <a:pt x="58" y="58"/>
                      <a:pt x="58" y="58"/>
                    </a:cubicBezTo>
                    <a:cubicBezTo>
                      <a:pt x="26" y="58"/>
                      <a:pt x="26" y="58"/>
                      <a:pt x="26" y="58"/>
                    </a:cubicBezTo>
                    <a:lnTo>
                      <a:pt x="26" y="2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11" name="ïŝḻiḋé">
                <a:extLst>
                  <a:ext uri="{FF2B5EF4-FFF2-40B4-BE49-F238E27FC236}">
                    <a16:creationId xmlns:a16="http://schemas.microsoft.com/office/drawing/2014/main" id="{1FEDD0BB-8809-45CE-8D25-2260FDAFD389}"/>
                  </a:ext>
                </a:extLst>
              </p:cNvPr>
              <p:cNvSpPr/>
              <p:nvPr/>
            </p:nvSpPr>
            <p:spPr bwMode="auto">
              <a:xfrm>
                <a:off x="9634320" y="3906455"/>
                <a:ext cx="467802" cy="467801"/>
              </a:xfrm>
              <a:custGeom>
                <a:avLst/>
                <a:gdLst>
                  <a:gd name="T0" fmla="*/ 140 w 146"/>
                  <a:gd name="T1" fmla="*/ 123 h 146"/>
                  <a:gd name="T2" fmla="*/ 106 w 146"/>
                  <a:gd name="T3" fmla="*/ 94 h 146"/>
                  <a:gd name="T4" fmla="*/ 96 w 146"/>
                  <a:gd name="T5" fmla="*/ 89 h 146"/>
                  <a:gd name="T6" fmla="*/ 109 w 146"/>
                  <a:gd name="T7" fmla="*/ 54 h 146"/>
                  <a:gd name="T8" fmla="*/ 54 w 146"/>
                  <a:gd name="T9" fmla="*/ 0 h 146"/>
                  <a:gd name="T10" fmla="*/ 0 w 146"/>
                  <a:gd name="T11" fmla="*/ 54 h 146"/>
                  <a:gd name="T12" fmla="*/ 54 w 146"/>
                  <a:gd name="T13" fmla="*/ 108 h 146"/>
                  <a:gd name="T14" fmla="*/ 90 w 146"/>
                  <a:gd name="T15" fmla="*/ 95 h 146"/>
                  <a:gd name="T16" fmla="*/ 94 w 146"/>
                  <a:gd name="T17" fmla="*/ 106 h 146"/>
                  <a:gd name="T18" fmla="*/ 123 w 146"/>
                  <a:gd name="T19" fmla="*/ 140 h 146"/>
                  <a:gd name="T20" fmla="*/ 141 w 146"/>
                  <a:gd name="T21" fmla="*/ 141 h 146"/>
                  <a:gd name="T22" fmla="*/ 140 w 146"/>
                  <a:gd name="T23" fmla="*/ 123 h 146"/>
                  <a:gd name="T24" fmla="*/ 54 w 146"/>
                  <a:gd name="T25" fmla="*/ 90 h 146"/>
                  <a:gd name="T26" fmla="*/ 18 w 146"/>
                  <a:gd name="T27" fmla="*/ 54 h 146"/>
                  <a:gd name="T28" fmla="*/ 54 w 146"/>
                  <a:gd name="T29" fmla="*/ 18 h 146"/>
                  <a:gd name="T30" fmla="*/ 91 w 146"/>
                  <a:gd name="T31" fmla="*/ 54 h 146"/>
                  <a:gd name="T32" fmla="*/ 54 w 146"/>
                  <a:gd name="T33" fmla="*/ 90 h 146"/>
                  <a:gd name="T34" fmla="*/ 63 w 146"/>
                  <a:gd name="T35" fmla="*/ 27 h 146"/>
                  <a:gd name="T36" fmla="*/ 45 w 146"/>
                  <a:gd name="T37" fmla="*/ 27 h 146"/>
                  <a:gd name="T38" fmla="*/ 45 w 146"/>
                  <a:gd name="T39" fmla="*/ 45 h 146"/>
                  <a:gd name="T40" fmla="*/ 27 w 146"/>
                  <a:gd name="T41" fmla="*/ 45 h 146"/>
                  <a:gd name="T42" fmla="*/ 27 w 146"/>
                  <a:gd name="T43" fmla="*/ 63 h 146"/>
                  <a:gd name="T44" fmla="*/ 45 w 146"/>
                  <a:gd name="T45" fmla="*/ 63 h 146"/>
                  <a:gd name="T46" fmla="*/ 45 w 146"/>
                  <a:gd name="T47" fmla="*/ 81 h 146"/>
                  <a:gd name="T48" fmla="*/ 63 w 146"/>
                  <a:gd name="T49" fmla="*/ 81 h 146"/>
                  <a:gd name="T50" fmla="*/ 63 w 146"/>
                  <a:gd name="T51" fmla="*/ 63 h 146"/>
                  <a:gd name="T52" fmla="*/ 81 w 146"/>
                  <a:gd name="T53" fmla="*/ 63 h 146"/>
                  <a:gd name="T54" fmla="*/ 81 w 146"/>
                  <a:gd name="T55" fmla="*/ 45 h 146"/>
                  <a:gd name="T56" fmla="*/ 63 w 146"/>
                  <a:gd name="T57" fmla="*/ 45 h 146"/>
                  <a:gd name="T58" fmla="*/ 63 w 146"/>
                  <a:gd name="T59" fmla="*/ 27 h 1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46" h="146">
                    <a:moveTo>
                      <a:pt x="140" y="123"/>
                    </a:moveTo>
                    <a:cubicBezTo>
                      <a:pt x="106" y="94"/>
                      <a:pt x="106" y="94"/>
                      <a:pt x="106" y="94"/>
                    </a:cubicBezTo>
                    <a:cubicBezTo>
                      <a:pt x="103" y="91"/>
                      <a:pt x="99" y="89"/>
                      <a:pt x="96" y="89"/>
                    </a:cubicBezTo>
                    <a:cubicBezTo>
                      <a:pt x="104" y="80"/>
                      <a:pt x="109" y="67"/>
                      <a:pt x="109" y="54"/>
                    </a:cubicBezTo>
                    <a:cubicBezTo>
                      <a:pt x="109" y="24"/>
                      <a:pt x="84" y="0"/>
                      <a:pt x="54" y="0"/>
                    </a:cubicBezTo>
                    <a:cubicBezTo>
                      <a:pt x="24" y="0"/>
                      <a:pt x="0" y="24"/>
                      <a:pt x="0" y="54"/>
                    </a:cubicBezTo>
                    <a:cubicBezTo>
                      <a:pt x="0" y="84"/>
                      <a:pt x="24" y="108"/>
                      <a:pt x="54" y="108"/>
                    </a:cubicBezTo>
                    <a:cubicBezTo>
                      <a:pt x="68" y="108"/>
                      <a:pt x="80" y="103"/>
                      <a:pt x="90" y="95"/>
                    </a:cubicBezTo>
                    <a:cubicBezTo>
                      <a:pt x="89" y="98"/>
                      <a:pt x="91" y="102"/>
                      <a:pt x="94" y="106"/>
                    </a:cubicBezTo>
                    <a:cubicBezTo>
                      <a:pt x="123" y="140"/>
                      <a:pt x="123" y="140"/>
                      <a:pt x="123" y="140"/>
                    </a:cubicBezTo>
                    <a:cubicBezTo>
                      <a:pt x="128" y="146"/>
                      <a:pt x="136" y="146"/>
                      <a:pt x="141" y="141"/>
                    </a:cubicBezTo>
                    <a:cubicBezTo>
                      <a:pt x="146" y="136"/>
                      <a:pt x="146" y="128"/>
                      <a:pt x="140" y="123"/>
                    </a:cubicBezTo>
                    <a:close/>
                    <a:moveTo>
                      <a:pt x="54" y="90"/>
                    </a:moveTo>
                    <a:cubicBezTo>
                      <a:pt x="34" y="90"/>
                      <a:pt x="18" y="74"/>
                      <a:pt x="18" y="54"/>
                    </a:cubicBezTo>
                    <a:cubicBezTo>
                      <a:pt x="18" y="34"/>
                      <a:pt x="34" y="18"/>
                      <a:pt x="54" y="18"/>
                    </a:cubicBezTo>
                    <a:cubicBezTo>
                      <a:pt x="74" y="18"/>
                      <a:pt x="91" y="34"/>
                      <a:pt x="91" y="54"/>
                    </a:cubicBezTo>
                    <a:cubicBezTo>
                      <a:pt x="91" y="74"/>
                      <a:pt x="74" y="90"/>
                      <a:pt x="54" y="90"/>
                    </a:cubicBezTo>
                    <a:close/>
                    <a:moveTo>
                      <a:pt x="63" y="27"/>
                    </a:moveTo>
                    <a:cubicBezTo>
                      <a:pt x="45" y="27"/>
                      <a:pt x="45" y="27"/>
                      <a:pt x="45" y="27"/>
                    </a:cubicBezTo>
                    <a:cubicBezTo>
                      <a:pt x="45" y="45"/>
                      <a:pt x="45" y="45"/>
                      <a:pt x="45" y="45"/>
                    </a:cubicBezTo>
                    <a:cubicBezTo>
                      <a:pt x="27" y="45"/>
                      <a:pt x="27" y="45"/>
                      <a:pt x="27" y="45"/>
                    </a:cubicBezTo>
                    <a:cubicBezTo>
                      <a:pt x="27" y="63"/>
                      <a:pt x="27" y="63"/>
                      <a:pt x="27" y="63"/>
                    </a:cubicBezTo>
                    <a:cubicBezTo>
                      <a:pt x="45" y="63"/>
                      <a:pt x="45" y="63"/>
                      <a:pt x="45" y="63"/>
                    </a:cubicBezTo>
                    <a:cubicBezTo>
                      <a:pt x="45" y="81"/>
                      <a:pt x="45" y="81"/>
                      <a:pt x="45" y="81"/>
                    </a:cubicBezTo>
                    <a:cubicBezTo>
                      <a:pt x="63" y="81"/>
                      <a:pt x="63" y="81"/>
                      <a:pt x="63" y="81"/>
                    </a:cubicBezTo>
                    <a:cubicBezTo>
                      <a:pt x="63" y="63"/>
                      <a:pt x="63" y="63"/>
                      <a:pt x="63" y="63"/>
                    </a:cubicBezTo>
                    <a:cubicBezTo>
                      <a:pt x="81" y="63"/>
                      <a:pt x="81" y="63"/>
                      <a:pt x="81" y="63"/>
                    </a:cubicBezTo>
                    <a:cubicBezTo>
                      <a:pt x="81" y="45"/>
                      <a:pt x="81" y="45"/>
                      <a:pt x="81" y="45"/>
                    </a:cubicBezTo>
                    <a:cubicBezTo>
                      <a:pt x="63" y="45"/>
                      <a:pt x="63" y="45"/>
                      <a:pt x="63" y="45"/>
                    </a:cubicBezTo>
                    <a:lnTo>
                      <a:pt x="63" y="2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12" name="isľíḑé">
                <a:extLst>
                  <a:ext uri="{FF2B5EF4-FFF2-40B4-BE49-F238E27FC236}">
                    <a16:creationId xmlns:a16="http://schemas.microsoft.com/office/drawing/2014/main" id="{E2F92700-0CE3-471A-A17A-925C932FA0EC}"/>
                  </a:ext>
                </a:extLst>
              </p:cNvPr>
              <p:cNvSpPr/>
              <p:nvPr/>
            </p:nvSpPr>
            <p:spPr bwMode="auto">
              <a:xfrm>
                <a:off x="10248921" y="4744191"/>
                <a:ext cx="272069" cy="275983"/>
              </a:xfrm>
              <a:custGeom>
                <a:avLst/>
                <a:gdLst>
                  <a:gd name="T0" fmla="*/ 16 w 85"/>
                  <a:gd name="T1" fmla="*/ 49 h 86"/>
                  <a:gd name="T2" fmla="*/ 16 w 85"/>
                  <a:gd name="T3" fmla="*/ 86 h 86"/>
                  <a:gd name="T4" fmla="*/ 18 w 85"/>
                  <a:gd name="T5" fmla="*/ 86 h 86"/>
                  <a:gd name="T6" fmla="*/ 21 w 85"/>
                  <a:gd name="T7" fmla="*/ 86 h 86"/>
                  <a:gd name="T8" fmla="*/ 21 w 85"/>
                  <a:gd name="T9" fmla="*/ 49 h 86"/>
                  <a:gd name="T10" fmla="*/ 18 w 85"/>
                  <a:gd name="T11" fmla="*/ 49 h 86"/>
                  <a:gd name="T12" fmla="*/ 16 w 85"/>
                  <a:gd name="T13" fmla="*/ 49 h 86"/>
                  <a:gd name="T14" fmla="*/ 64 w 85"/>
                  <a:gd name="T15" fmla="*/ 49 h 86"/>
                  <a:gd name="T16" fmla="*/ 64 w 85"/>
                  <a:gd name="T17" fmla="*/ 86 h 86"/>
                  <a:gd name="T18" fmla="*/ 67 w 85"/>
                  <a:gd name="T19" fmla="*/ 86 h 86"/>
                  <a:gd name="T20" fmla="*/ 69 w 85"/>
                  <a:gd name="T21" fmla="*/ 86 h 86"/>
                  <a:gd name="T22" fmla="*/ 69 w 85"/>
                  <a:gd name="T23" fmla="*/ 49 h 86"/>
                  <a:gd name="T24" fmla="*/ 67 w 85"/>
                  <a:gd name="T25" fmla="*/ 49 h 86"/>
                  <a:gd name="T26" fmla="*/ 64 w 85"/>
                  <a:gd name="T27" fmla="*/ 49 h 86"/>
                  <a:gd name="T28" fmla="*/ 85 w 85"/>
                  <a:gd name="T29" fmla="*/ 43 h 86"/>
                  <a:gd name="T30" fmla="*/ 42 w 85"/>
                  <a:gd name="T31" fmla="*/ 0 h 86"/>
                  <a:gd name="T32" fmla="*/ 0 w 85"/>
                  <a:gd name="T33" fmla="*/ 43 h 86"/>
                  <a:gd name="T34" fmla="*/ 2 w 85"/>
                  <a:gd name="T35" fmla="*/ 58 h 86"/>
                  <a:gd name="T36" fmla="*/ 0 w 85"/>
                  <a:gd name="T37" fmla="*/ 67 h 86"/>
                  <a:gd name="T38" fmla="*/ 10 w 85"/>
                  <a:gd name="T39" fmla="*/ 84 h 86"/>
                  <a:gd name="T40" fmla="*/ 10 w 85"/>
                  <a:gd name="T41" fmla="*/ 51 h 86"/>
                  <a:gd name="T42" fmla="*/ 6 w 85"/>
                  <a:gd name="T43" fmla="*/ 54 h 86"/>
                  <a:gd name="T44" fmla="*/ 5 w 85"/>
                  <a:gd name="T45" fmla="*/ 46 h 86"/>
                  <a:gd name="T46" fmla="*/ 42 w 85"/>
                  <a:gd name="T47" fmla="*/ 8 h 86"/>
                  <a:gd name="T48" fmla="*/ 80 w 85"/>
                  <a:gd name="T49" fmla="*/ 46 h 86"/>
                  <a:gd name="T50" fmla="*/ 79 w 85"/>
                  <a:gd name="T51" fmla="*/ 54 h 86"/>
                  <a:gd name="T52" fmla="*/ 75 w 85"/>
                  <a:gd name="T53" fmla="*/ 51 h 86"/>
                  <a:gd name="T54" fmla="*/ 75 w 85"/>
                  <a:gd name="T55" fmla="*/ 84 h 86"/>
                  <a:gd name="T56" fmla="*/ 85 w 85"/>
                  <a:gd name="T57" fmla="*/ 67 h 86"/>
                  <a:gd name="T58" fmla="*/ 83 w 85"/>
                  <a:gd name="T59" fmla="*/ 58 h 86"/>
                  <a:gd name="T60" fmla="*/ 85 w 85"/>
                  <a:gd name="T61" fmla="*/ 43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85" h="86">
                    <a:moveTo>
                      <a:pt x="16" y="49"/>
                    </a:moveTo>
                    <a:cubicBezTo>
                      <a:pt x="16" y="86"/>
                      <a:pt x="16" y="86"/>
                      <a:pt x="16" y="86"/>
                    </a:cubicBezTo>
                    <a:cubicBezTo>
                      <a:pt x="17" y="86"/>
                      <a:pt x="17" y="86"/>
                      <a:pt x="18" y="86"/>
                    </a:cubicBezTo>
                    <a:cubicBezTo>
                      <a:pt x="21" y="86"/>
                      <a:pt x="21" y="86"/>
                      <a:pt x="21" y="86"/>
                    </a:cubicBezTo>
                    <a:cubicBezTo>
                      <a:pt x="21" y="49"/>
                      <a:pt x="21" y="49"/>
                      <a:pt x="21" y="49"/>
                    </a:cubicBezTo>
                    <a:cubicBezTo>
                      <a:pt x="18" y="49"/>
                      <a:pt x="18" y="49"/>
                      <a:pt x="18" y="49"/>
                    </a:cubicBezTo>
                    <a:cubicBezTo>
                      <a:pt x="17" y="49"/>
                      <a:pt x="17" y="49"/>
                      <a:pt x="16" y="49"/>
                    </a:cubicBezTo>
                    <a:close/>
                    <a:moveTo>
                      <a:pt x="64" y="49"/>
                    </a:moveTo>
                    <a:cubicBezTo>
                      <a:pt x="64" y="86"/>
                      <a:pt x="64" y="86"/>
                      <a:pt x="64" y="86"/>
                    </a:cubicBezTo>
                    <a:cubicBezTo>
                      <a:pt x="67" y="86"/>
                      <a:pt x="67" y="86"/>
                      <a:pt x="67" y="86"/>
                    </a:cubicBezTo>
                    <a:cubicBezTo>
                      <a:pt x="68" y="86"/>
                      <a:pt x="68" y="86"/>
                      <a:pt x="69" y="86"/>
                    </a:cubicBezTo>
                    <a:cubicBezTo>
                      <a:pt x="69" y="49"/>
                      <a:pt x="69" y="49"/>
                      <a:pt x="69" y="49"/>
                    </a:cubicBezTo>
                    <a:cubicBezTo>
                      <a:pt x="68" y="49"/>
                      <a:pt x="68" y="49"/>
                      <a:pt x="67" y="49"/>
                    </a:cubicBezTo>
                    <a:lnTo>
                      <a:pt x="64" y="49"/>
                    </a:lnTo>
                    <a:close/>
                    <a:moveTo>
                      <a:pt x="85" y="43"/>
                    </a:moveTo>
                    <a:cubicBezTo>
                      <a:pt x="85" y="20"/>
                      <a:pt x="66" y="0"/>
                      <a:pt x="42" y="0"/>
                    </a:cubicBezTo>
                    <a:cubicBezTo>
                      <a:pt x="19" y="0"/>
                      <a:pt x="0" y="20"/>
                      <a:pt x="0" y="43"/>
                    </a:cubicBezTo>
                    <a:cubicBezTo>
                      <a:pt x="0" y="48"/>
                      <a:pt x="0" y="53"/>
                      <a:pt x="2" y="58"/>
                    </a:cubicBezTo>
                    <a:cubicBezTo>
                      <a:pt x="0" y="61"/>
                      <a:pt x="0" y="64"/>
                      <a:pt x="0" y="67"/>
                    </a:cubicBezTo>
                    <a:cubicBezTo>
                      <a:pt x="0" y="75"/>
                      <a:pt x="4" y="81"/>
                      <a:pt x="10" y="84"/>
                    </a:cubicBezTo>
                    <a:cubicBezTo>
                      <a:pt x="10" y="51"/>
                      <a:pt x="10" y="51"/>
                      <a:pt x="10" y="51"/>
                    </a:cubicBezTo>
                    <a:cubicBezTo>
                      <a:pt x="9" y="51"/>
                      <a:pt x="7" y="52"/>
                      <a:pt x="6" y="54"/>
                    </a:cubicBezTo>
                    <a:cubicBezTo>
                      <a:pt x="5" y="51"/>
                      <a:pt x="5" y="49"/>
                      <a:pt x="5" y="46"/>
                    </a:cubicBezTo>
                    <a:cubicBezTo>
                      <a:pt x="5" y="25"/>
                      <a:pt x="22" y="8"/>
                      <a:pt x="42" y="8"/>
                    </a:cubicBezTo>
                    <a:cubicBezTo>
                      <a:pt x="63" y="8"/>
                      <a:pt x="80" y="25"/>
                      <a:pt x="80" y="46"/>
                    </a:cubicBezTo>
                    <a:cubicBezTo>
                      <a:pt x="80" y="49"/>
                      <a:pt x="80" y="51"/>
                      <a:pt x="79" y="54"/>
                    </a:cubicBezTo>
                    <a:cubicBezTo>
                      <a:pt x="78" y="52"/>
                      <a:pt x="76" y="51"/>
                      <a:pt x="75" y="51"/>
                    </a:cubicBezTo>
                    <a:cubicBezTo>
                      <a:pt x="75" y="84"/>
                      <a:pt x="75" y="84"/>
                      <a:pt x="75" y="84"/>
                    </a:cubicBezTo>
                    <a:cubicBezTo>
                      <a:pt x="81" y="81"/>
                      <a:pt x="85" y="75"/>
                      <a:pt x="85" y="67"/>
                    </a:cubicBezTo>
                    <a:cubicBezTo>
                      <a:pt x="85" y="64"/>
                      <a:pt x="84" y="61"/>
                      <a:pt x="83" y="58"/>
                    </a:cubicBezTo>
                    <a:cubicBezTo>
                      <a:pt x="85" y="53"/>
                      <a:pt x="85" y="48"/>
                      <a:pt x="85" y="4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13" name="ïŝľîḋê">
                <a:extLst>
                  <a:ext uri="{FF2B5EF4-FFF2-40B4-BE49-F238E27FC236}">
                    <a16:creationId xmlns:a16="http://schemas.microsoft.com/office/drawing/2014/main" id="{CC430DD1-F449-4F35-86AA-94BC5C340730}"/>
                  </a:ext>
                </a:extLst>
              </p:cNvPr>
              <p:cNvSpPr/>
              <p:nvPr/>
            </p:nvSpPr>
            <p:spPr bwMode="auto">
              <a:xfrm>
                <a:off x="9835925" y="4409487"/>
                <a:ext cx="332746" cy="330788"/>
              </a:xfrm>
              <a:custGeom>
                <a:avLst/>
                <a:gdLst>
                  <a:gd name="T0" fmla="*/ 52 w 104"/>
                  <a:gd name="T1" fmla="*/ 0 h 104"/>
                  <a:gd name="T2" fmla="*/ 0 w 104"/>
                  <a:gd name="T3" fmla="*/ 52 h 104"/>
                  <a:gd name="T4" fmla="*/ 52 w 104"/>
                  <a:gd name="T5" fmla="*/ 104 h 104"/>
                  <a:gd name="T6" fmla="*/ 104 w 104"/>
                  <a:gd name="T7" fmla="*/ 52 h 104"/>
                  <a:gd name="T8" fmla="*/ 52 w 104"/>
                  <a:gd name="T9" fmla="*/ 0 h 104"/>
                  <a:gd name="T10" fmla="*/ 32 w 104"/>
                  <a:gd name="T11" fmla="*/ 52 h 104"/>
                  <a:gd name="T12" fmla="*/ 52 w 104"/>
                  <a:gd name="T13" fmla="*/ 32 h 104"/>
                  <a:gd name="T14" fmla="*/ 72 w 104"/>
                  <a:gd name="T15" fmla="*/ 52 h 104"/>
                  <a:gd name="T16" fmla="*/ 52 w 104"/>
                  <a:gd name="T17" fmla="*/ 71 h 104"/>
                  <a:gd name="T18" fmla="*/ 32 w 104"/>
                  <a:gd name="T19" fmla="*/ 52 h 104"/>
                  <a:gd name="T20" fmla="*/ 94 w 104"/>
                  <a:gd name="T21" fmla="*/ 69 h 104"/>
                  <a:gd name="T22" fmla="*/ 94 w 104"/>
                  <a:gd name="T23" fmla="*/ 69 h 104"/>
                  <a:gd name="T24" fmla="*/ 76 w 104"/>
                  <a:gd name="T25" fmla="*/ 62 h 104"/>
                  <a:gd name="T26" fmla="*/ 78 w 104"/>
                  <a:gd name="T27" fmla="*/ 52 h 104"/>
                  <a:gd name="T28" fmla="*/ 76 w 104"/>
                  <a:gd name="T29" fmla="*/ 42 h 104"/>
                  <a:gd name="T30" fmla="*/ 89 w 104"/>
                  <a:gd name="T31" fmla="*/ 37 h 104"/>
                  <a:gd name="T32" fmla="*/ 94 w 104"/>
                  <a:gd name="T33" fmla="*/ 34 h 104"/>
                  <a:gd name="T34" fmla="*/ 98 w 104"/>
                  <a:gd name="T35" fmla="*/ 52 h 104"/>
                  <a:gd name="T36" fmla="*/ 94 w 104"/>
                  <a:gd name="T37" fmla="*/ 69 h 104"/>
                  <a:gd name="T38" fmla="*/ 69 w 104"/>
                  <a:gd name="T39" fmla="*/ 10 h 104"/>
                  <a:gd name="T40" fmla="*/ 69 w 104"/>
                  <a:gd name="T41" fmla="*/ 10 h 104"/>
                  <a:gd name="T42" fmla="*/ 69 w 104"/>
                  <a:gd name="T43" fmla="*/ 10 h 104"/>
                  <a:gd name="T44" fmla="*/ 62 w 104"/>
                  <a:gd name="T45" fmla="*/ 28 h 104"/>
                  <a:gd name="T46" fmla="*/ 52 w 104"/>
                  <a:gd name="T47" fmla="*/ 26 h 104"/>
                  <a:gd name="T48" fmla="*/ 42 w 104"/>
                  <a:gd name="T49" fmla="*/ 28 h 104"/>
                  <a:gd name="T50" fmla="*/ 38 w 104"/>
                  <a:gd name="T51" fmla="*/ 19 h 104"/>
                  <a:gd name="T52" fmla="*/ 35 w 104"/>
                  <a:gd name="T53" fmla="*/ 10 h 104"/>
                  <a:gd name="T54" fmla="*/ 52 w 104"/>
                  <a:gd name="T55" fmla="*/ 6 h 104"/>
                  <a:gd name="T56" fmla="*/ 69 w 104"/>
                  <a:gd name="T57" fmla="*/ 10 h 104"/>
                  <a:gd name="T58" fmla="*/ 10 w 104"/>
                  <a:gd name="T59" fmla="*/ 34 h 104"/>
                  <a:gd name="T60" fmla="*/ 19 w 104"/>
                  <a:gd name="T61" fmla="*/ 38 h 104"/>
                  <a:gd name="T62" fmla="*/ 28 w 104"/>
                  <a:gd name="T63" fmla="*/ 42 h 104"/>
                  <a:gd name="T64" fmla="*/ 26 w 104"/>
                  <a:gd name="T65" fmla="*/ 52 h 104"/>
                  <a:gd name="T66" fmla="*/ 28 w 104"/>
                  <a:gd name="T67" fmla="*/ 62 h 104"/>
                  <a:gd name="T68" fmla="*/ 10 w 104"/>
                  <a:gd name="T69" fmla="*/ 69 h 104"/>
                  <a:gd name="T70" fmla="*/ 6 w 104"/>
                  <a:gd name="T71" fmla="*/ 52 h 104"/>
                  <a:gd name="T72" fmla="*/ 10 w 104"/>
                  <a:gd name="T73" fmla="*/ 34 h 104"/>
                  <a:gd name="T74" fmla="*/ 35 w 104"/>
                  <a:gd name="T75" fmla="*/ 94 h 104"/>
                  <a:gd name="T76" fmla="*/ 37 w 104"/>
                  <a:gd name="T77" fmla="*/ 88 h 104"/>
                  <a:gd name="T78" fmla="*/ 42 w 104"/>
                  <a:gd name="T79" fmla="*/ 76 h 104"/>
                  <a:gd name="T80" fmla="*/ 52 w 104"/>
                  <a:gd name="T81" fmla="*/ 78 h 104"/>
                  <a:gd name="T82" fmla="*/ 62 w 104"/>
                  <a:gd name="T83" fmla="*/ 76 h 104"/>
                  <a:gd name="T84" fmla="*/ 69 w 104"/>
                  <a:gd name="T85" fmla="*/ 94 h 104"/>
                  <a:gd name="T86" fmla="*/ 69 w 104"/>
                  <a:gd name="T87" fmla="*/ 94 h 104"/>
                  <a:gd name="T88" fmla="*/ 69 w 104"/>
                  <a:gd name="T89" fmla="*/ 94 h 104"/>
                  <a:gd name="T90" fmla="*/ 52 w 104"/>
                  <a:gd name="T91" fmla="*/ 97 h 104"/>
                  <a:gd name="T92" fmla="*/ 35 w 104"/>
                  <a:gd name="T93" fmla="*/ 94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04" h="104">
                    <a:moveTo>
                      <a:pt x="52" y="0"/>
                    </a:moveTo>
                    <a:cubicBezTo>
                      <a:pt x="23" y="0"/>
                      <a:pt x="0" y="23"/>
                      <a:pt x="0" y="52"/>
                    </a:cubicBezTo>
                    <a:cubicBezTo>
                      <a:pt x="0" y="81"/>
                      <a:pt x="23" y="104"/>
                      <a:pt x="52" y="104"/>
                    </a:cubicBezTo>
                    <a:cubicBezTo>
                      <a:pt x="81" y="104"/>
                      <a:pt x="104" y="81"/>
                      <a:pt x="104" y="52"/>
                    </a:cubicBezTo>
                    <a:cubicBezTo>
                      <a:pt x="104" y="23"/>
                      <a:pt x="81" y="0"/>
                      <a:pt x="52" y="0"/>
                    </a:cubicBezTo>
                    <a:close/>
                    <a:moveTo>
                      <a:pt x="32" y="52"/>
                    </a:moveTo>
                    <a:cubicBezTo>
                      <a:pt x="32" y="41"/>
                      <a:pt x="41" y="32"/>
                      <a:pt x="52" y="32"/>
                    </a:cubicBezTo>
                    <a:cubicBezTo>
                      <a:pt x="63" y="32"/>
                      <a:pt x="72" y="41"/>
                      <a:pt x="72" y="52"/>
                    </a:cubicBezTo>
                    <a:cubicBezTo>
                      <a:pt x="72" y="63"/>
                      <a:pt x="63" y="71"/>
                      <a:pt x="52" y="71"/>
                    </a:cubicBezTo>
                    <a:cubicBezTo>
                      <a:pt x="41" y="71"/>
                      <a:pt x="32" y="63"/>
                      <a:pt x="32" y="52"/>
                    </a:cubicBezTo>
                    <a:close/>
                    <a:moveTo>
                      <a:pt x="94" y="69"/>
                    </a:moveTo>
                    <a:cubicBezTo>
                      <a:pt x="94" y="69"/>
                      <a:pt x="94" y="69"/>
                      <a:pt x="94" y="69"/>
                    </a:cubicBezTo>
                    <a:cubicBezTo>
                      <a:pt x="76" y="62"/>
                      <a:pt x="76" y="62"/>
                      <a:pt x="76" y="62"/>
                    </a:cubicBezTo>
                    <a:cubicBezTo>
                      <a:pt x="77" y="59"/>
                      <a:pt x="78" y="55"/>
                      <a:pt x="78" y="52"/>
                    </a:cubicBezTo>
                    <a:cubicBezTo>
                      <a:pt x="78" y="48"/>
                      <a:pt x="77" y="45"/>
                      <a:pt x="76" y="42"/>
                    </a:cubicBezTo>
                    <a:cubicBezTo>
                      <a:pt x="89" y="37"/>
                      <a:pt x="89" y="37"/>
                      <a:pt x="89" y="37"/>
                    </a:cubicBezTo>
                    <a:cubicBezTo>
                      <a:pt x="94" y="34"/>
                      <a:pt x="94" y="34"/>
                      <a:pt x="94" y="34"/>
                    </a:cubicBezTo>
                    <a:cubicBezTo>
                      <a:pt x="96" y="40"/>
                      <a:pt x="98" y="46"/>
                      <a:pt x="98" y="52"/>
                    </a:cubicBezTo>
                    <a:cubicBezTo>
                      <a:pt x="98" y="58"/>
                      <a:pt x="96" y="64"/>
                      <a:pt x="94" y="69"/>
                    </a:cubicBezTo>
                    <a:close/>
                    <a:moveTo>
                      <a:pt x="69" y="10"/>
                    </a:moveTo>
                    <a:cubicBezTo>
                      <a:pt x="69" y="10"/>
                      <a:pt x="69" y="10"/>
                      <a:pt x="69" y="10"/>
                    </a:cubicBezTo>
                    <a:cubicBezTo>
                      <a:pt x="69" y="10"/>
                      <a:pt x="69" y="10"/>
                      <a:pt x="69" y="10"/>
                    </a:cubicBezTo>
                    <a:cubicBezTo>
                      <a:pt x="62" y="28"/>
                      <a:pt x="62" y="28"/>
                      <a:pt x="62" y="28"/>
                    </a:cubicBezTo>
                    <a:cubicBezTo>
                      <a:pt x="59" y="26"/>
                      <a:pt x="56" y="26"/>
                      <a:pt x="52" y="26"/>
                    </a:cubicBezTo>
                    <a:cubicBezTo>
                      <a:pt x="48" y="26"/>
                      <a:pt x="45" y="26"/>
                      <a:pt x="42" y="28"/>
                    </a:cubicBezTo>
                    <a:cubicBezTo>
                      <a:pt x="38" y="19"/>
                      <a:pt x="38" y="19"/>
                      <a:pt x="38" y="19"/>
                    </a:cubicBezTo>
                    <a:cubicBezTo>
                      <a:pt x="35" y="10"/>
                      <a:pt x="35" y="10"/>
                      <a:pt x="35" y="10"/>
                    </a:cubicBezTo>
                    <a:cubicBezTo>
                      <a:pt x="40" y="7"/>
                      <a:pt x="46" y="6"/>
                      <a:pt x="52" y="6"/>
                    </a:cubicBezTo>
                    <a:cubicBezTo>
                      <a:pt x="58" y="6"/>
                      <a:pt x="64" y="7"/>
                      <a:pt x="69" y="10"/>
                    </a:cubicBezTo>
                    <a:close/>
                    <a:moveTo>
                      <a:pt x="10" y="34"/>
                    </a:moveTo>
                    <a:cubicBezTo>
                      <a:pt x="19" y="38"/>
                      <a:pt x="19" y="38"/>
                      <a:pt x="19" y="38"/>
                    </a:cubicBezTo>
                    <a:cubicBezTo>
                      <a:pt x="28" y="42"/>
                      <a:pt x="28" y="42"/>
                      <a:pt x="28" y="42"/>
                    </a:cubicBezTo>
                    <a:cubicBezTo>
                      <a:pt x="27" y="45"/>
                      <a:pt x="26" y="48"/>
                      <a:pt x="26" y="52"/>
                    </a:cubicBezTo>
                    <a:cubicBezTo>
                      <a:pt x="26" y="55"/>
                      <a:pt x="27" y="59"/>
                      <a:pt x="28" y="62"/>
                    </a:cubicBezTo>
                    <a:cubicBezTo>
                      <a:pt x="10" y="69"/>
                      <a:pt x="10" y="69"/>
                      <a:pt x="10" y="69"/>
                    </a:cubicBezTo>
                    <a:cubicBezTo>
                      <a:pt x="8" y="64"/>
                      <a:pt x="6" y="58"/>
                      <a:pt x="6" y="52"/>
                    </a:cubicBezTo>
                    <a:cubicBezTo>
                      <a:pt x="6" y="46"/>
                      <a:pt x="8" y="40"/>
                      <a:pt x="10" y="34"/>
                    </a:cubicBezTo>
                    <a:close/>
                    <a:moveTo>
                      <a:pt x="35" y="94"/>
                    </a:moveTo>
                    <a:cubicBezTo>
                      <a:pt x="37" y="88"/>
                      <a:pt x="37" y="88"/>
                      <a:pt x="37" y="88"/>
                    </a:cubicBezTo>
                    <a:cubicBezTo>
                      <a:pt x="42" y="76"/>
                      <a:pt x="42" y="76"/>
                      <a:pt x="42" y="76"/>
                    </a:cubicBezTo>
                    <a:cubicBezTo>
                      <a:pt x="45" y="77"/>
                      <a:pt x="48" y="78"/>
                      <a:pt x="52" y="78"/>
                    </a:cubicBezTo>
                    <a:cubicBezTo>
                      <a:pt x="56" y="78"/>
                      <a:pt x="59" y="77"/>
                      <a:pt x="62" y="76"/>
                    </a:cubicBezTo>
                    <a:cubicBezTo>
                      <a:pt x="69" y="94"/>
                      <a:pt x="69" y="94"/>
                      <a:pt x="69" y="94"/>
                    </a:cubicBezTo>
                    <a:cubicBezTo>
                      <a:pt x="69" y="94"/>
                      <a:pt x="69" y="94"/>
                      <a:pt x="69" y="94"/>
                    </a:cubicBezTo>
                    <a:cubicBezTo>
                      <a:pt x="69" y="94"/>
                      <a:pt x="69" y="94"/>
                      <a:pt x="69" y="94"/>
                    </a:cubicBezTo>
                    <a:cubicBezTo>
                      <a:pt x="64" y="96"/>
                      <a:pt x="58" y="97"/>
                      <a:pt x="52" y="97"/>
                    </a:cubicBezTo>
                    <a:cubicBezTo>
                      <a:pt x="46" y="97"/>
                      <a:pt x="40" y="96"/>
                      <a:pt x="35" y="9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14" name="ïṡḷïḓè">
                <a:extLst>
                  <a:ext uri="{FF2B5EF4-FFF2-40B4-BE49-F238E27FC236}">
                    <a16:creationId xmlns:a16="http://schemas.microsoft.com/office/drawing/2014/main" id="{2D85690D-6D7D-44C7-A8E4-DE3E3530FAB3}"/>
                  </a:ext>
                </a:extLst>
              </p:cNvPr>
              <p:cNvSpPr/>
              <p:nvPr/>
            </p:nvSpPr>
            <p:spPr bwMode="auto">
              <a:xfrm>
                <a:off x="9935749" y="4810740"/>
                <a:ext cx="383636" cy="387551"/>
              </a:xfrm>
              <a:custGeom>
                <a:avLst/>
                <a:gdLst>
                  <a:gd name="T0" fmla="*/ 0 w 120"/>
                  <a:gd name="T1" fmla="*/ 70 h 121"/>
                  <a:gd name="T2" fmla="*/ 10 w 120"/>
                  <a:gd name="T3" fmla="*/ 80 h 121"/>
                  <a:gd name="T4" fmla="*/ 20 w 120"/>
                  <a:gd name="T5" fmla="*/ 70 h 121"/>
                  <a:gd name="T6" fmla="*/ 20 w 120"/>
                  <a:gd name="T7" fmla="*/ 34 h 121"/>
                  <a:gd name="T8" fmla="*/ 103 w 120"/>
                  <a:gd name="T9" fmla="*/ 117 h 121"/>
                  <a:gd name="T10" fmla="*/ 117 w 120"/>
                  <a:gd name="T11" fmla="*/ 117 h 121"/>
                  <a:gd name="T12" fmla="*/ 120 w 120"/>
                  <a:gd name="T13" fmla="*/ 110 h 121"/>
                  <a:gd name="T14" fmla="*/ 117 w 120"/>
                  <a:gd name="T15" fmla="*/ 103 h 121"/>
                  <a:gd name="T16" fmla="*/ 34 w 120"/>
                  <a:gd name="T17" fmla="*/ 20 h 121"/>
                  <a:gd name="T18" fmla="*/ 70 w 120"/>
                  <a:gd name="T19" fmla="*/ 20 h 121"/>
                  <a:gd name="T20" fmla="*/ 80 w 120"/>
                  <a:gd name="T21" fmla="*/ 10 h 121"/>
                  <a:gd name="T22" fmla="*/ 70 w 120"/>
                  <a:gd name="T23" fmla="*/ 0 h 121"/>
                  <a:gd name="T24" fmla="*/ 0 w 120"/>
                  <a:gd name="T25" fmla="*/ 0 h 121"/>
                  <a:gd name="T26" fmla="*/ 0 w 120"/>
                  <a:gd name="T27" fmla="*/ 70 h 1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20" h="121">
                    <a:moveTo>
                      <a:pt x="0" y="70"/>
                    </a:moveTo>
                    <a:cubicBezTo>
                      <a:pt x="0" y="76"/>
                      <a:pt x="4" y="80"/>
                      <a:pt x="10" y="80"/>
                    </a:cubicBezTo>
                    <a:cubicBezTo>
                      <a:pt x="15" y="80"/>
                      <a:pt x="20" y="76"/>
                      <a:pt x="20" y="70"/>
                    </a:cubicBezTo>
                    <a:cubicBezTo>
                      <a:pt x="20" y="34"/>
                      <a:pt x="20" y="34"/>
                      <a:pt x="20" y="34"/>
                    </a:cubicBezTo>
                    <a:cubicBezTo>
                      <a:pt x="103" y="117"/>
                      <a:pt x="103" y="117"/>
                      <a:pt x="103" y="117"/>
                    </a:cubicBezTo>
                    <a:cubicBezTo>
                      <a:pt x="107" y="121"/>
                      <a:pt x="113" y="121"/>
                      <a:pt x="117" y="117"/>
                    </a:cubicBezTo>
                    <a:cubicBezTo>
                      <a:pt x="119" y="115"/>
                      <a:pt x="120" y="113"/>
                      <a:pt x="120" y="110"/>
                    </a:cubicBezTo>
                    <a:cubicBezTo>
                      <a:pt x="120" y="108"/>
                      <a:pt x="119" y="105"/>
                      <a:pt x="117" y="103"/>
                    </a:cubicBezTo>
                    <a:cubicBezTo>
                      <a:pt x="34" y="20"/>
                      <a:pt x="34" y="20"/>
                      <a:pt x="34" y="20"/>
                    </a:cubicBezTo>
                    <a:cubicBezTo>
                      <a:pt x="70" y="20"/>
                      <a:pt x="70" y="20"/>
                      <a:pt x="70" y="20"/>
                    </a:cubicBezTo>
                    <a:cubicBezTo>
                      <a:pt x="75" y="20"/>
                      <a:pt x="80" y="15"/>
                      <a:pt x="80" y="10"/>
                    </a:cubicBezTo>
                    <a:cubicBezTo>
                      <a:pt x="80" y="4"/>
                      <a:pt x="75" y="0"/>
                      <a:pt x="70" y="0"/>
                    </a:cubicBezTo>
                    <a:cubicBezTo>
                      <a:pt x="0" y="0"/>
                      <a:pt x="0" y="0"/>
                      <a:pt x="0" y="0"/>
                    </a:cubicBezTo>
                    <a:lnTo>
                      <a:pt x="0" y="7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15" name="iṣlíďé">
                <a:extLst>
                  <a:ext uri="{FF2B5EF4-FFF2-40B4-BE49-F238E27FC236}">
                    <a16:creationId xmlns:a16="http://schemas.microsoft.com/office/drawing/2014/main" id="{6B9EEC2B-9C20-4C44-8ED5-1FCB241DD1F6}"/>
                  </a:ext>
                </a:extLst>
              </p:cNvPr>
              <p:cNvSpPr/>
              <p:nvPr/>
            </p:nvSpPr>
            <p:spPr bwMode="auto">
              <a:xfrm>
                <a:off x="9426843" y="3544348"/>
                <a:ext cx="399295" cy="330788"/>
              </a:xfrm>
              <a:custGeom>
                <a:avLst/>
                <a:gdLst>
                  <a:gd name="T0" fmla="*/ 125 w 125"/>
                  <a:gd name="T1" fmla="*/ 55 h 103"/>
                  <a:gd name="T2" fmla="*/ 110 w 125"/>
                  <a:gd name="T3" fmla="*/ 24 h 103"/>
                  <a:gd name="T4" fmla="*/ 86 w 125"/>
                  <a:gd name="T5" fmla="*/ 24 h 103"/>
                  <a:gd name="T6" fmla="*/ 86 w 125"/>
                  <a:gd name="T7" fmla="*/ 8 h 103"/>
                  <a:gd name="T8" fmla="*/ 78 w 125"/>
                  <a:gd name="T9" fmla="*/ 0 h 103"/>
                  <a:gd name="T10" fmla="*/ 8 w 125"/>
                  <a:gd name="T11" fmla="*/ 0 h 103"/>
                  <a:gd name="T12" fmla="*/ 0 w 125"/>
                  <a:gd name="T13" fmla="*/ 8 h 103"/>
                  <a:gd name="T14" fmla="*/ 0 w 125"/>
                  <a:gd name="T15" fmla="*/ 71 h 103"/>
                  <a:gd name="T16" fmla="*/ 8 w 125"/>
                  <a:gd name="T17" fmla="*/ 79 h 103"/>
                  <a:gd name="T18" fmla="*/ 18 w 125"/>
                  <a:gd name="T19" fmla="*/ 79 h 103"/>
                  <a:gd name="T20" fmla="*/ 16 w 125"/>
                  <a:gd name="T21" fmla="*/ 87 h 103"/>
                  <a:gd name="T22" fmla="*/ 31 w 125"/>
                  <a:gd name="T23" fmla="*/ 103 h 103"/>
                  <a:gd name="T24" fmla="*/ 47 w 125"/>
                  <a:gd name="T25" fmla="*/ 87 h 103"/>
                  <a:gd name="T26" fmla="*/ 45 w 125"/>
                  <a:gd name="T27" fmla="*/ 79 h 103"/>
                  <a:gd name="T28" fmla="*/ 88 w 125"/>
                  <a:gd name="T29" fmla="*/ 79 h 103"/>
                  <a:gd name="T30" fmla="*/ 86 w 125"/>
                  <a:gd name="T31" fmla="*/ 87 h 103"/>
                  <a:gd name="T32" fmla="*/ 102 w 125"/>
                  <a:gd name="T33" fmla="*/ 103 h 103"/>
                  <a:gd name="T34" fmla="*/ 118 w 125"/>
                  <a:gd name="T35" fmla="*/ 87 h 103"/>
                  <a:gd name="T36" fmla="*/ 115 w 125"/>
                  <a:gd name="T37" fmla="*/ 79 h 103"/>
                  <a:gd name="T38" fmla="*/ 125 w 125"/>
                  <a:gd name="T39" fmla="*/ 79 h 103"/>
                  <a:gd name="T40" fmla="*/ 125 w 125"/>
                  <a:gd name="T41" fmla="*/ 55 h 103"/>
                  <a:gd name="T42" fmla="*/ 86 w 125"/>
                  <a:gd name="T43" fmla="*/ 55 h 103"/>
                  <a:gd name="T44" fmla="*/ 86 w 125"/>
                  <a:gd name="T45" fmla="*/ 36 h 103"/>
                  <a:gd name="T46" fmla="*/ 102 w 125"/>
                  <a:gd name="T47" fmla="*/ 36 h 103"/>
                  <a:gd name="T48" fmla="*/ 112 w 125"/>
                  <a:gd name="T49" fmla="*/ 55 h 103"/>
                  <a:gd name="T50" fmla="*/ 86 w 125"/>
                  <a:gd name="T51" fmla="*/ 55 h 1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25" h="103">
                    <a:moveTo>
                      <a:pt x="125" y="55"/>
                    </a:moveTo>
                    <a:cubicBezTo>
                      <a:pt x="110" y="24"/>
                      <a:pt x="110" y="24"/>
                      <a:pt x="110" y="24"/>
                    </a:cubicBezTo>
                    <a:cubicBezTo>
                      <a:pt x="86" y="24"/>
                      <a:pt x="86" y="24"/>
                      <a:pt x="86" y="24"/>
                    </a:cubicBezTo>
                    <a:cubicBezTo>
                      <a:pt x="86" y="8"/>
                      <a:pt x="86" y="8"/>
                      <a:pt x="86" y="8"/>
                    </a:cubicBezTo>
                    <a:cubicBezTo>
                      <a:pt x="86" y="4"/>
                      <a:pt x="83" y="0"/>
                      <a:pt x="78" y="0"/>
                    </a:cubicBezTo>
                    <a:cubicBezTo>
                      <a:pt x="8" y="0"/>
                      <a:pt x="8" y="0"/>
                      <a:pt x="8" y="0"/>
                    </a:cubicBezTo>
                    <a:cubicBezTo>
                      <a:pt x="3" y="0"/>
                      <a:pt x="0" y="4"/>
                      <a:pt x="0" y="8"/>
                    </a:cubicBezTo>
                    <a:cubicBezTo>
                      <a:pt x="0" y="71"/>
                      <a:pt x="0" y="71"/>
                      <a:pt x="0" y="71"/>
                    </a:cubicBezTo>
                    <a:cubicBezTo>
                      <a:pt x="8" y="79"/>
                      <a:pt x="8" y="79"/>
                      <a:pt x="8" y="79"/>
                    </a:cubicBezTo>
                    <a:cubicBezTo>
                      <a:pt x="18" y="79"/>
                      <a:pt x="18" y="79"/>
                      <a:pt x="18" y="79"/>
                    </a:cubicBezTo>
                    <a:cubicBezTo>
                      <a:pt x="16" y="81"/>
                      <a:pt x="16" y="84"/>
                      <a:pt x="16" y="87"/>
                    </a:cubicBezTo>
                    <a:cubicBezTo>
                      <a:pt x="16" y="96"/>
                      <a:pt x="23" y="103"/>
                      <a:pt x="31" y="103"/>
                    </a:cubicBezTo>
                    <a:cubicBezTo>
                      <a:pt x="40" y="103"/>
                      <a:pt x="47" y="96"/>
                      <a:pt x="47" y="87"/>
                    </a:cubicBezTo>
                    <a:cubicBezTo>
                      <a:pt x="47" y="84"/>
                      <a:pt x="46" y="81"/>
                      <a:pt x="45" y="79"/>
                    </a:cubicBezTo>
                    <a:cubicBezTo>
                      <a:pt x="88" y="79"/>
                      <a:pt x="88" y="79"/>
                      <a:pt x="88" y="79"/>
                    </a:cubicBezTo>
                    <a:cubicBezTo>
                      <a:pt x="87" y="81"/>
                      <a:pt x="86" y="84"/>
                      <a:pt x="86" y="87"/>
                    </a:cubicBezTo>
                    <a:cubicBezTo>
                      <a:pt x="86" y="96"/>
                      <a:pt x="93" y="103"/>
                      <a:pt x="102" y="103"/>
                    </a:cubicBezTo>
                    <a:cubicBezTo>
                      <a:pt x="111" y="103"/>
                      <a:pt x="118" y="96"/>
                      <a:pt x="118" y="87"/>
                    </a:cubicBezTo>
                    <a:cubicBezTo>
                      <a:pt x="118" y="84"/>
                      <a:pt x="117" y="81"/>
                      <a:pt x="115" y="79"/>
                    </a:cubicBezTo>
                    <a:cubicBezTo>
                      <a:pt x="125" y="79"/>
                      <a:pt x="125" y="79"/>
                      <a:pt x="125" y="79"/>
                    </a:cubicBezTo>
                    <a:lnTo>
                      <a:pt x="125" y="55"/>
                    </a:lnTo>
                    <a:close/>
                    <a:moveTo>
                      <a:pt x="86" y="55"/>
                    </a:moveTo>
                    <a:cubicBezTo>
                      <a:pt x="86" y="36"/>
                      <a:pt x="86" y="36"/>
                      <a:pt x="86" y="36"/>
                    </a:cubicBezTo>
                    <a:cubicBezTo>
                      <a:pt x="102" y="36"/>
                      <a:pt x="102" y="36"/>
                      <a:pt x="102" y="36"/>
                    </a:cubicBezTo>
                    <a:cubicBezTo>
                      <a:pt x="112" y="55"/>
                      <a:pt x="112" y="55"/>
                      <a:pt x="112" y="55"/>
                    </a:cubicBezTo>
                    <a:lnTo>
                      <a:pt x="86" y="5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16" name="iSlîḋê">
                <a:extLst>
                  <a:ext uri="{FF2B5EF4-FFF2-40B4-BE49-F238E27FC236}">
                    <a16:creationId xmlns:a16="http://schemas.microsoft.com/office/drawing/2014/main" id="{5AA91937-064A-48A2-8032-ECFBA5A3C018}"/>
                  </a:ext>
                </a:extLst>
              </p:cNvPr>
              <p:cNvSpPr/>
              <p:nvPr/>
            </p:nvSpPr>
            <p:spPr bwMode="auto">
              <a:xfrm>
                <a:off x="9250684" y="3160712"/>
                <a:ext cx="336661" cy="336661"/>
              </a:xfrm>
              <a:custGeom>
                <a:avLst/>
                <a:gdLst>
                  <a:gd name="T0" fmla="*/ 101 w 105"/>
                  <a:gd name="T1" fmla="*/ 29 h 105"/>
                  <a:gd name="T2" fmla="*/ 72 w 105"/>
                  <a:gd name="T3" fmla="*/ 26 h 105"/>
                  <a:gd name="T4" fmla="*/ 89 w 105"/>
                  <a:gd name="T5" fmla="*/ 10 h 105"/>
                  <a:gd name="T6" fmla="*/ 82 w 105"/>
                  <a:gd name="T7" fmla="*/ 3 h 105"/>
                  <a:gd name="T8" fmla="*/ 59 w 105"/>
                  <a:gd name="T9" fmla="*/ 26 h 105"/>
                  <a:gd name="T10" fmla="*/ 53 w 105"/>
                  <a:gd name="T11" fmla="*/ 26 h 105"/>
                  <a:gd name="T12" fmla="*/ 53 w 105"/>
                  <a:gd name="T13" fmla="*/ 26 h 105"/>
                  <a:gd name="T14" fmla="*/ 26 w 105"/>
                  <a:gd name="T15" fmla="*/ 0 h 105"/>
                  <a:gd name="T16" fmla="*/ 20 w 105"/>
                  <a:gd name="T17" fmla="*/ 6 h 105"/>
                  <a:gd name="T18" fmla="*/ 40 w 105"/>
                  <a:gd name="T19" fmla="*/ 26 h 105"/>
                  <a:gd name="T20" fmla="*/ 4 w 105"/>
                  <a:gd name="T21" fmla="*/ 29 h 105"/>
                  <a:gd name="T22" fmla="*/ 0 w 105"/>
                  <a:gd name="T23" fmla="*/ 65 h 105"/>
                  <a:gd name="T24" fmla="*/ 4 w 105"/>
                  <a:gd name="T25" fmla="*/ 102 h 105"/>
                  <a:gd name="T26" fmla="*/ 53 w 105"/>
                  <a:gd name="T27" fmla="*/ 105 h 105"/>
                  <a:gd name="T28" fmla="*/ 101 w 105"/>
                  <a:gd name="T29" fmla="*/ 102 h 105"/>
                  <a:gd name="T30" fmla="*/ 105 w 105"/>
                  <a:gd name="T31" fmla="*/ 65 h 105"/>
                  <a:gd name="T32" fmla="*/ 101 w 105"/>
                  <a:gd name="T33" fmla="*/ 29 h 105"/>
                  <a:gd name="T34" fmla="*/ 89 w 105"/>
                  <a:gd name="T35" fmla="*/ 90 h 105"/>
                  <a:gd name="T36" fmla="*/ 53 w 105"/>
                  <a:gd name="T37" fmla="*/ 92 h 105"/>
                  <a:gd name="T38" fmla="*/ 16 w 105"/>
                  <a:gd name="T39" fmla="*/ 90 h 105"/>
                  <a:gd name="T40" fmla="*/ 13 w 105"/>
                  <a:gd name="T41" fmla="*/ 65 h 105"/>
                  <a:gd name="T42" fmla="*/ 16 w 105"/>
                  <a:gd name="T43" fmla="*/ 41 h 105"/>
                  <a:gd name="T44" fmla="*/ 53 w 105"/>
                  <a:gd name="T45" fmla="*/ 39 h 105"/>
                  <a:gd name="T46" fmla="*/ 89 w 105"/>
                  <a:gd name="T47" fmla="*/ 41 h 105"/>
                  <a:gd name="T48" fmla="*/ 92 w 105"/>
                  <a:gd name="T49" fmla="*/ 65 h 105"/>
                  <a:gd name="T50" fmla="*/ 89 w 105"/>
                  <a:gd name="T51" fmla="*/ 90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05" h="105">
                    <a:moveTo>
                      <a:pt x="101" y="29"/>
                    </a:moveTo>
                    <a:cubicBezTo>
                      <a:pt x="92" y="28"/>
                      <a:pt x="82" y="27"/>
                      <a:pt x="72" y="26"/>
                    </a:cubicBezTo>
                    <a:cubicBezTo>
                      <a:pt x="89" y="10"/>
                      <a:pt x="89" y="10"/>
                      <a:pt x="89" y="10"/>
                    </a:cubicBezTo>
                    <a:cubicBezTo>
                      <a:pt x="82" y="3"/>
                      <a:pt x="82" y="3"/>
                      <a:pt x="82" y="3"/>
                    </a:cubicBezTo>
                    <a:cubicBezTo>
                      <a:pt x="59" y="26"/>
                      <a:pt x="59" y="26"/>
                      <a:pt x="59" y="26"/>
                    </a:cubicBezTo>
                    <a:cubicBezTo>
                      <a:pt x="57" y="26"/>
                      <a:pt x="55" y="26"/>
                      <a:pt x="53" y="26"/>
                    </a:cubicBezTo>
                    <a:cubicBezTo>
                      <a:pt x="53" y="26"/>
                      <a:pt x="53" y="26"/>
                      <a:pt x="53" y="26"/>
                    </a:cubicBezTo>
                    <a:cubicBezTo>
                      <a:pt x="26" y="0"/>
                      <a:pt x="26" y="0"/>
                      <a:pt x="26" y="0"/>
                    </a:cubicBezTo>
                    <a:cubicBezTo>
                      <a:pt x="20" y="6"/>
                      <a:pt x="20" y="6"/>
                      <a:pt x="20" y="6"/>
                    </a:cubicBezTo>
                    <a:cubicBezTo>
                      <a:pt x="40" y="26"/>
                      <a:pt x="40" y="26"/>
                      <a:pt x="40" y="26"/>
                    </a:cubicBezTo>
                    <a:cubicBezTo>
                      <a:pt x="27" y="27"/>
                      <a:pt x="15" y="28"/>
                      <a:pt x="4" y="29"/>
                    </a:cubicBezTo>
                    <a:cubicBezTo>
                      <a:pt x="2" y="40"/>
                      <a:pt x="0" y="53"/>
                      <a:pt x="0" y="65"/>
                    </a:cubicBezTo>
                    <a:cubicBezTo>
                      <a:pt x="0" y="78"/>
                      <a:pt x="2" y="91"/>
                      <a:pt x="4" y="102"/>
                    </a:cubicBezTo>
                    <a:cubicBezTo>
                      <a:pt x="19" y="104"/>
                      <a:pt x="35" y="105"/>
                      <a:pt x="53" y="105"/>
                    </a:cubicBezTo>
                    <a:cubicBezTo>
                      <a:pt x="70" y="105"/>
                      <a:pt x="86" y="104"/>
                      <a:pt x="101" y="102"/>
                    </a:cubicBezTo>
                    <a:cubicBezTo>
                      <a:pt x="104" y="91"/>
                      <a:pt x="105" y="78"/>
                      <a:pt x="105" y="65"/>
                    </a:cubicBezTo>
                    <a:cubicBezTo>
                      <a:pt x="105" y="53"/>
                      <a:pt x="104" y="40"/>
                      <a:pt x="101" y="29"/>
                    </a:cubicBezTo>
                    <a:close/>
                    <a:moveTo>
                      <a:pt x="89" y="90"/>
                    </a:moveTo>
                    <a:cubicBezTo>
                      <a:pt x="78" y="91"/>
                      <a:pt x="65" y="92"/>
                      <a:pt x="53" y="92"/>
                    </a:cubicBezTo>
                    <a:cubicBezTo>
                      <a:pt x="40" y="92"/>
                      <a:pt x="27" y="91"/>
                      <a:pt x="16" y="90"/>
                    </a:cubicBezTo>
                    <a:cubicBezTo>
                      <a:pt x="14" y="82"/>
                      <a:pt x="13" y="74"/>
                      <a:pt x="13" y="65"/>
                    </a:cubicBezTo>
                    <a:cubicBezTo>
                      <a:pt x="13" y="57"/>
                      <a:pt x="14" y="49"/>
                      <a:pt x="16" y="41"/>
                    </a:cubicBezTo>
                    <a:cubicBezTo>
                      <a:pt x="27" y="40"/>
                      <a:pt x="40" y="39"/>
                      <a:pt x="53" y="39"/>
                    </a:cubicBezTo>
                    <a:cubicBezTo>
                      <a:pt x="65" y="39"/>
                      <a:pt x="78" y="40"/>
                      <a:pt x="89" y="41"/>
                    </a:cubicBezTo>
                    <a:cubicBezTo>
                      <a:pt x="91" y="49"/>
                      <a:pt x="92" y="57"/>
                      <a:pt x="92" y="65"/>
                    </a:cubicBezTo>
                    <a:cubicBezTo>
                      <a:pt x="92" y="74"/>
                      <a:pt x="91" y="82"/>
                      <a:pt x="89" y="9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17" name="ïšḷiḑé">
                <a:extLst>
                  <a:ext uri="{FF2B5EF4-FFF2-40B4-BE49-F238E27FC236}">
                    <a16:creationId xmlns:a16="http://schemas.microsoft.com/office/drawing/2014/main" id="{3A1E0E8F-54ED-423E-BC98-95AFE664D1CB}"/>
                  </a:ext>
                </a:extLst>
              </p:cNvPr>
              <p:cNvSpPr/>
              <p:nvPr/>
            </p:nvSpPr>
            <p:spPr bwMode="auto">
              <a:xfrm>
                <a:off x="9274172" y="2775119"/>
                <a:ext cx="428656" cy="348404"/>
              </a:xfrm>
              <a:custGeom>
                <a:avLst/>
                <a:gdLst>
                  <a:gd name="T0" fmla="*/ 134 w 134"/>
                  <a:gd name="T1" fmla="*/ 13 h 109"/>
                  <a:gd name="T2" fmla="*/ 118 w 134"/>
                  <a:gd name="T3" fmla="*/ 17 h 109"/>
                  <a:gd name="T4" fmla="*/ 130 w 134"/>
                  <a:gd name="T5" fmla="*/ 2 h 109"/>
                  <a:gd name="T6" fmla="*/ 113 w 134"/>
                  <a:gd name="T7" fmla="*/ 9 h 109"/>
                  <a:gd name="T8" fmla="*/ 93 w 134"/>
                  <a:gd name="T9" fmla="*/ 0 h 109"/>
                  <a:gd name="T10" fmla="*/ 65 w 134"/>
                  <a:gd name="T11" fmla="*/ 28 h 109"/>
                  <a:gd name="T12" fmla="*/ 66 w 134"/>
                  <a:gd name="T13" fmla="*/ 34 h 109"/>
                  <a:gd name="T14" fmla="*/ 10 w 134"/>
                  <a:gd name="T15" fmla="*/ 5 h 109"/>
                  <a:gd name="T16" fmla="*/ 6 w 134"/>
                  <a:gd name="T17" fmla="*/ 19 h 109"/>
                  <a:gd name="T18" fmla="*/ 18 w 134"/>
                  <a:gd name="T19" fmla="*/ 42 h 109"/>
                  <a:gd name="T20" fmla="*/ 6 w 134"/>
                  <a:gd name="T21" fmla="*/ 38 h 109"/>
                  <a:gd name="T22" fmla="*/ 6 w 134"/>
                  <a:gd name="T23" fmla="*/ 39 h 109"/>
                  <a:gd name="T24" fmla="*/ 28 w 134"/>
                  <a:gd name="T25" fmla="*/ 66 h 109"/>
                  <a:gd name="T26" fmla="*/ 20 w 134"/>
                  <a:gd name="T27" fmla="*/ 67 h 109"/>
                  <a:gd name="T28" fmla="*/ 15 w 134"/>
                  <a:gd name="T29" fmla="*/ 66 h 109"/>
                  <a:gd name="T30" fmla="*/ 41 w 134"/>
                  <a:gd name="T31" fmla="*/ 85 h 109"/>
                  <a:gd name="T32" fmla="*/ 7 w 134"/>
                  <a:gd name="T33" fmla="*/ 97 h 109"/>
                  <a:gd name="T34" fmla="*/ 0 w 134"/>
                  <a:gd name="T35" fmla="*/ 96 h 109"/>
                  <a:gd name="T36" fmla="*/ 42 w 134"/>
                  <a:gd name="T37" fmla="*/ 109 h 109"/>
                  <a:gd name="T38" fmla="*/ 120 w 134"/>
                  <a:gd name="T39" fmla="*/ 31 h 109"/>
                  <a:gd name="T40" fmla="*/ 120 w 134"/>
                  <a:gd name="T41" fmla="*/ 27 h 109"/>
                  <a:gd name="T42" fmla="*/ 134 w 134"/>
                  <a:gd name="T43" fmla="*/ 13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34" h="109">
                    <a:moveTo>
                      <a:pt x="134" y="13"/>
                    </a:moveTo>
                    <a:cubicBezTo>
                      <a:pt x="129" y="15"/>
                      <a:pt x="124" y="17"/>
                      <a:pt x="118" y="17"/>
                    </a:cubicBezTo>
                    <a:cubicBezTo>
                      <a:pt x="124" y="14"/>
                      <a:pt x="128" y="9"/>
                      <a:pt x="130" y="2"/>
                    </a:cubicBezTo>
                    <a:cubicBezTo>
                      <a:pt x="125" y="5"/>
                      <a:pt x="119" y="8"/>
                      <a:pt x="113" y="9"/>
                    </a:cubicBezTo>
                    <a:cubicBezTo>
                      <a:pt x="108" y="3"/>
                      <a:pt x="101" y="0"/>
                      <a:pt x="93" y="0"/>
                    </a:cubicBezTo>
                    <a:cubicBezTo>
                      <a:pt x="78" y="0"/>
                      <a:pt x="65" y="12"/>
                      <a:pt x="65" y="28"/>
                    </a:cubicBezTo>
                    <a:cubicBezTo>
                      <a:pt x="65" y="30"/>
                      <a:pt x="66" y="32"/>
                      <a:pt x="66" y="34"/>
                    </a:cubicBezTo>
                    <a:cubicBezTo>
                      <a:pt x="43" y="33"/>
                      <a:pt x="23" y="22"/>
                      <a:pt x="10" y="5"/>
                    </a:cubicBezTo>
                    <a:cubicBezTo>
                      <a:pt x="7" y="9"/>
                      <a:pt x="6" y="14"/>
                      <a:pt x="6" y="19"/>
                    </a:cubicBezTo>
                    <a:cubicBezTo>
                      <a:pt x="6" y="28"/>
                      <a:pt x="11" y="37"/>
                      <a:pt x="18" y="42"/>
                    </a:cubicBezTo>
                    <a:cubicBezTo>
                      <a:pt x="14" y="42"/>
                      <a:pt x="9" y="40"/>
                      <a:pt x="6" y="38"/>
                    </a:cubicBezTo>
                    <a:cubicBezTo>
                      <a:pt x="6" y="38"/>
                      <a:pt x="6" y="39"/>
                      <a:pt x="6" y="39"/>
                    </a:cubicBezTo>
                    <a:cubicBezTo>
                      <a:pt x="6" y="52"/>
                      <a:pt x="15" y="63"/>
                      <a:pt x="28" y="66"/>
                    </a:cubicBezTo>
                    <a:cubicBezTo>
                      <a:pt x="25" y="66"/>
                      <a:pt x="23" y="67"/>
                      <a:pt x="20" y="67"/>
                    </a:cubicBezTo>
                    <a:cubicBezTo>
                      <a:pt x="19" y="67"/>
                      <a:pt x="17" y="66"/>
                      <a:pt x="15" y="66"/>
                    </a:cubicBezTo>
                    <a:cubicBezTo>
                      <a:pt x="19" y="77"/>
                      <a:pt x="29" y="85"/>
                      <a:pt x="41" y="85"/>
                    </a:cubicBezTo>
                    <a:cubicBezTo>
                      <a:pt x="31" y="92"/>
                      <a:pt x="20" y="97"/>
                      <a:pt x="7" y="97"/>
                    </a:cubicBezTo>
                    <a:cubicBezTo>
                      <a:pt x="5" y="97"/>
                      <a:pt x="2" y="97"/>
                      <a:pt x="0" y="96"/>
                    </a:cubicBezTo>
                    <a:cubicBezTo>
                      <a:pt x="12" y="104"/>
                      <a:pt x="27" y="109"/>
                      <a:pt x="42" y="109"/>
                    </a:cubicBezTo>
                    <a:cubicBezTo>
                      <a:pt x="93" y="109"/>
                      <a:pt x="120" y="67"/>
                      <a:pt x="120" y="31"/>
                    </a:cubicBezTo>
                    <a:cubicBezTo>
                      <a:pt x="120" y="30"/>
                      <a:pt x="120" y="28"/>
                      <a:pt x="120" y="27"/>
                    </a:cubicBezTo>
                    <a:cubicBezTo>
                      <a:pt x="126" y="23"/>
                      <a:pt x="130" y="18"/>
                      <a:pt x="134"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18" name="îṣḻîďe">
                <a:extLst>
                  <a:ext uri="{FF2B5EF4-FFF2-40B4-BE49-F238E27FC236}">
                    <a16:creationId xmlns:a16="http://schemas.microsoft.com/office/drawing/2014/main" id="{49CF9045-1C03-4BDC-8B6B-1692BD7DFC23}"/>
                  </a:ext>
                </a:extLst>
              </p:cNvPr>
              <p:cNvSpPr/>
              <p:nvPr/>
            </p:nvSpPr>
            <p:spPr bwMode="auto">
              <a:xfrm>
                <a:off x="9465990" y="4558244"/>
                <a:ext cx="414954" cy="391466"/>
              </a:xfrm>
              <a:custGeom>
                <a:avLst/>
                <a:gdLst>
                  <a:gd name="T0" fmla="*/ 93 w 212"/>
                  <a:gd name="T1" fmla="*/ 107 h 200"/>
                  <a:gd name="T2" fmla="*/ 119 w 212"/>
                  <a:gd name="T3" fmla="*/ 107 h 200"/>
                  <a:gd name="T4" fmla="*/ 119 w 212"/>
                  <a:gd name="T5" fmla="*/ 54 h 200"/>
                  <a:gd name="T6" fmla="*/ 158 w 212"/>
                  <a:gd name="T7" fmla="*/ 54 h 200"/>
                  <a:gd name="T8" fmla="*/ 106 w 212"/>
                  <a:gd name="T9" fmla="*/ 0 h 200"/>
                  <a:gd name="T10" fmla="*/ 52 w 212"/>
                  <a:gd name="T11" fmla="*/ 54 h 200"/>
                  <a:gd name="T12" fmla="*/ 93 w 212"/>
                  <a:gd name="T13" fmla="*/ 54 h 200"/>
                  <a:gd name="T14" fmla="*/ 93 w 212"/>
                  <a:gd name="T15" fmla="*/ 107 h 200"/>
                  <a:gd name="T16" fmla="*/ 132 w 212"/>
                  <a:gd name="T17" fmla="*/ 77 h 200"/>
                  <a:gd name="T18" fmla="*/ 132 w 212"/>
                  <a:gd name="T19" fmla="*/ 97 h 200"/>
                  <a:gd name="T20" fmla="*/ 192 w 212"/>
                  <a:gd name="T21" fmla="*/ 120 h 200"/>
                  <a:gd name="T22" fmla="*/ 106 w 212"/>
                  <a:gd name="T23" fmla="*/ 152 h 200"/>
                  <a:gd name="T24" fmla="*/ 18 w 212"/>
                  <a:gd name="T25" fmla="*/ 120 h 200"/>
                  <a:gd name="T26" fmla="*/ 78 w 212"/>
                  <a:gd name="T27" fmla="*/ 97 h 200"/>
                  <a:gd name="T28" fmla="*/ 78 w 212"/>
                  <a:gd name="T29" fmla="*/ 77 h 200"/>
                  <a:gd name="T30" fmla="*/ 0 w 212"/>
                  <a:gd name="T31" fmla="*/ 107 h 200"/>
                  <a:gd name="T32" fmla="*/ 0 w 212"/>
                  <a:gd name="T33" fmla="*/ 160 h 200"/>
                  <a:gd name="T34" fmla="*/ 106 w 212"/>
                  <a:gd name="T35" fmla="*/ 200 h 200"/>
                  <a:gd name="T36" fmla="*/ 212 w 212"/>
                  <a:gd name="T37" fmla="*/ 160 h 200"/>
                  <a:gd name="T38" fmla="*/ 212 w 212"/>
                  <a:gd name="T39" fmla="*/ 107 h 200"/>
                  <a:gd name="T40" fmla="*/ 132 w 212"/>
                  <a:gd name="T41" fmla="*/ 77 h 2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12" h="200">
                    <a:moveTo>
                      <a:pt x="93" y="107"/>
                    </a:moveTo>
                    <a:lnTo>
                      <a:pt x="119" y="107"/>
                    </a:lnTo>
                    <a:lnTo>
                      <a:pt x="119" y="54"/>
                    </a:lnTo>
                    <a:lnTo>
                      <a:pt x="158" y="54"/>
                    </a:lnTo>
                    <a:lnTo>
                      <a:pt x="106" y="0"/>
                    </a:lnTo>
                    <a:lnTo>
                      <a:pt x="52" y="54"/>
                    </a:lnTo>
                    <a:lnTo>
                      <a:pt x="93" y="54"/>
                    </a:lnTo>
                    <a:lnTo>
                      <a:pt x="93" y="107"/>
                    </a:lnTo>
                    <a:close/>
                    <a:moveTo>
                      <a:pt x="132" y="77"/>
                    </a:moveTo>
                    <a:lnTo>
                      <a:pt x="132" y="97"/>
                    </a:lnTo>
                    <a:lnTo>
                      <a:pt x="192" y="120"/>
                    </a:lnTo>
                    <a:lnTo>
                      <a:pt x="106" y="152"/>
                    </a:lnTo>
                    <a:lnTo>
                      <a:pt x="18" y="120"/>
                    </a:lnTo>
                    <a:lnTo>
                      <a:pt x="78" y="97"/>
                    </a:lnTo>
                    <a:lnTo>
                      <a:pt x="78" y="77"/>
                    </a:lnTo>
                    <a:lnTo>
                      <a:pt x="0" y="107"/>
                    </a:lnTo>
                    <a:lnTo>
                      <a:pt x="0" y="160"/>
                    </a:lnTo>
                    <a:lnTo>
                      <a:pt x="106" y="200"/>
                    </a:lnTo>
                    <a:lnTo>
                      <a:pt x="212" y="160"/>
                    </a:lnTo>
                    <a:lnTo>
                      <a:pt x="212" y="107"/>
                    </a:lnTo>
                    <a:lnTo>
                      <a:pt x="132" y="7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19" name="ïṣḷïḑe">
                <a:extLst>
                  <a:ext uri="{FF2B5EF4-FFF2-40B4-BE49-F238E27FC236}">
                    <a16:creationId xmlns:a16="http://schemas.microsoft.com/office/drawing/2014/main" id="{DEA96D35-C605-4D95-A96D-5D21E9BFB599}"/>
                  </a:ext>
                </a:extLst>
              </p:cNvPr>
              <p:cNvSpPr/>
              <p:nvPr/>
            </p:nvSpPr>
            <p:spPr bwMode="auto">
              <a:xfrm>
                <a:off x="9446417" y="4981027"/>
                <a:ext cx="317087" cy="240751"/>
              </a:xfrm>
              <a:custGeom>
                <a:avLst/>
                <a:gdLst>
                  <a:gd name="T0" fmla="*/ 37 w 99"/>
                  <a:gd name="T1" fmla="*/ 16 h 75"/>
                  <a:gd name="T2" fmla="*/ 53 w 99"/>
                  <a:gd name="T3" fmla="*/ 31 h 75"/>
                  <a:gd name="T4" fmla="*/ 68 w 99"/>
                  <a:gd name="T5" fmla="*/ 16 h 75"/>
                  <a:gd name="T6" fmla="*/ 53 w 99"/>
                  <a:gd name="T7" fmla="*/ 0 h 75"/>
                  <a:gd name="T8" fmla="*/ 37 w 99"/>
                  <a:gd name="T9" fmla="*/ 16 h 75"/>
                  <a:gd name="T10" fmla="*/ 0 w 99"/>
                  <a:gd name="T11" fmla="*/ 16 h 75"/>
                  <a:gd name="T12" fmla="*/ 16 w 99"/>
                  <a:gd name="T13" fmla="*/ 31 h 75"/>
                  <a:gd name="T14" fmla="*/ 31 w 99"/>
                  <a:gd name="T15" fmla="*/ 16 h 75"/>
                  <a:gd name="T16" fmla="*/ 16 w 99"/>
                  <a:gd name="T17" fmla="*/ 0 h 75"/>
                  <a:gd name="T18" fmla="*/ 0 w 99"/>
                  <a:gd name="T19" fmla="*/ 16 h 75"/>
                  <a:gd name="T20" fmla="*/ 74 w 99"/>
                  <a:gd name="T21" fmla="*/ 47 h 75"/>
                  <a:gd name="T22" fmla="*/ 74 w 99"/>
                  <a:gd name="T23" fmla="*/ 37 h 75"/>
                  <a:gd name="T24" fmla="*/ 68 w 99"/>
                  <a:gd name="T25" fmla="*/ 31 h 75"/>
                  <a:gd name="T26" fmla="*/ 53 w 99"/>
                  <a:gd name="T27" fmla="*/ 31 h 75"/>
                  <a:gd name="T28" fmla="*/ 16 w 99"/>
                  <a:gd name="T29" fmla="*/ 31 h 75"/>
                  <a:gd name="T30" fmla="*/ 6 w 99"/>
                  <a:gd name="T31" fmla="*/ 31 h 75"/>
                  <a:gd name="T32" fmla="*/ 0 w 99"/>
                  <a:gd name="T33" fmla="*/ 37 h 75"/>
                  <a:gd name="T34" fmla="*/ 0 w 99"/>
                  <a:gd name="T35" fmla="*/ 68 h 75"/>
                  <a:gd name="T36" fmla="*/ 6 w 99"/>
                  <a:gd name="T37" fmla="*/ 75 h 75"/>
                  <a:gd name="T38" fmla="*/ 68 w 99"/>
                  <a:gd name="T39" fmla="*/ 75 h 75"/>
                  <a:gd name="T40" fmla="*/ 74 w 99"/>
                  <a:gd name="T41" fmla="*/ 68 h 75"/>
                  <a:gd name="T42" fmla="*/ 74 w 99"/>
                  <a:gd name="T43" fmla="*/ 59 h 75"/>
                  <a:gd name="T44" fmla="*/ 99 w 99"/>
                  <a:gd name="T45" fmla="*/ 75 h 75"/>
                  <a:gd name="T46" fmla="*/ 99 w 99"/>
                  <a:gd name="T47" fmla="*/ 31 h 75"/>
                  <a:gd name="T48" fmla="*/ 74 w 99"/>
                  <a:gd name="T49" fmla="*/ 47 h 75"/>
                  <a:gd name="T50" fmla="*/ 62 w 99"/>
                  <a:gd name="T51" fmla="*/ 62 h 75"/>
                  <a:gd name="T52" fmla="*/ 13 w 99"/>
                  <a:gd name="T53" fmla="*/ 62 h 75"/>
                  <a:gd name="T54" fmla="*/ 13 w 99"/>
                  <a:gd name="T55" fmla="*/ 44 h 75"/>
                  <a:gd name="T56" fmla="*/ 62 w 99"/>
                  <a:gd name="T57" fmla="*/ 44 h 75"/>
                  <a:gd name="T58" fmla="*/ 62 w 99"/>
                  <a:gd name="T59" fmla="*/ 62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99" h="75">
                    <a:moveTo>
                      <a:pt x="37" y="16"/>
                    </a:moveTo>
                    <a:cubicBezTo>
                      <a:pt x="37" y="24"/>
                      <a:pt x="44" y="31"/>
                      <a:pt x="53" y="31"/>
                    </a:cubicBezTo>
                    <a:cubicBezTo>
                      <a:pt x="61" y="31"/>
                      <a:pt x="68" y="24"/>
                      <a:pt x="68" y="16"/>
                    </a:cubicBezTo>
                    <a:cubicBezTo>
                      <a:pt x="68" y="7"/>
                      <a:pt x="61" y="0"/>
                      <a:pt x="53" y="0"/>
                    </a:cubicBezTo>
                    <a:cubicBezTo>
                      <a:pt x="44" y="0"/>
                      <a:pt x="37" y="7"/>
                      <a:pt x="37" y="16"/>
                    </a:cubicBezTo>
                    <a:close/>
                    <a:moveTo>
                      <a:pt x="0" y="16"/>
                    </a:moveTo>
                    <a:cubicBezTo>
                      <a:pt x="0" y="24"/>
                      <a:pt x="7" y="31"/>
                      <a:pt x="16" y="31"/>
                    </a:cubicBezTo>
                    <a:cubicBezTo>
                      <a:pt x="24" y="31"/>
                      <a:pt x="31" y="24"/>
                      <a:pt x="31" y="16"/>
                    </a:cubicBezTo>
                    <a:cubicBezTo>
                      <a:pt x="31" y="7"/>
                      <a:pt x="24" y="0"/>
                      <a:pt x="16" y="0"/>
                    </a:cubicBezTo>
                    <a:cubicBezTo>
                      <a:pt x="7" y="0"/>
                      <a:pt x="0" y="7"/>
                      <a:pt x="0" y="16"/>
                    </a:cubicBezTo>
                    <a:close/>
                    <a:moveTo>
                      <a:pt x="74" y="47"/>
                    </a:moveTo>
                    <a:cubicBezTo>
                      <a:pt x="74" y="37"/>
                      <a:pt x="74" y="37"/>
                      <a:pt x="74" y="37"/>
                    </a:cubicBezTo>
                    <a:cubicBezTo>
                      <a:pt x="74" y="34"/>
                      <a:pt x="72" y="31"/>
                      <a:pt x="68" y="31"/>
                    </a:cubicBezTo>
                    <a:cubicBezTo>
                      <a:pt x="53" y="31"/>
                      <a:pt x="53" y="31"/>
                      <a:pt x="53" y="31"/>
                    </a:cubicBezTo>
                    <a:cubicBezTo>
                      <a:pt x="16" y="31"/>
                      <a:pt x="16" y="31"/>
                      <a:pt x="16" y="31"/>
                    </a:cubicBezTo>
                    <a:cubicBezTo>
                      <a:pt x="6" y="31"/>
                      <a:pt x="6" y="31"/>
                      <a:pt x="6" y="31"/>
                    </a:cubicBezTo>
                    <a:cubicBezTo>
                      <a:pt x="3" y="31"/>
                      <a:pt x="0" y="34"/>
                      <a:pt x="0" y="37"/>
                    </a:cubicBezTo>
                    <a:cubicBezTo>
                      <a:pt x="0" y="68"/>
                      <a:pt x="0" y="68"/>
                      <a:pt x="0" y="68"/>
                    </a:cubicBezTo>
                    <a:cubicBezTo>
                      <a:pt x="0" y="72"/>
                      <a:pt x="3" y="75"/>
                      <a:pt x="6" y="75"/>
                    </a:cubicBezTo>
                    <a:cubicBezTo>
                      <a:pt x="68" y="75"/>
                      <a:pt x="68" y="75"/>
                      <a:pt x="68" y="75"/>
                    </a:cubicBezTo>
                    <a:cubicBezTo>
                      <a:pt x="72" y="75"/>
                      <a:pt x="74" y="72"/>
                      <a:pt x="74" y="68"/>
                    </a:cubicBezTo>
                    <a:cubicBezTo>
                      <a:pt x="74" y="59"/>
                      <a:pt x="74" y="59"/>
                      <a:pt x="74" y="59"/>
                    </a:cubicBezTo>
                    <a:cubicBezTo>
                      <a:pt x="99" y="75"/>
                      <a:pt x="99" y="75"/>
                      <a:pt x="99" y="75"/>
                    </a:cubicBezTo>
                    <a:cubicBezTo>
                      <a:pt x="99" y="31"/>
                      <a:pt x="99" y="31"/>
                      <a:pt x="99" y="31"/>
                    </a:cubicBezTo>
                    <a:lnTo>
                      <a:pt x="74" y="47"/>
                    </a:lnTo>
                    <a:close/>
                    <a:moveTo>
                      <a:pt x="62" y="62"/>
                    </a:moveTo>
                    <a:cubicBezTo>
                      <a:pt x="13" y="62"/>
                      <a:pt x="13" y="62"/>
                      <a:pt x="13" y="62"/>
                    </a:cubicBezTo>
                    <a:cubicBezTo>
                      <a:pt x="13" y="44"/>
                      <a:pt x="13" y="44"/>
                      <a:pt x="13" y="44"/>
                    </a:cubicBezTo>
                    <a:cubicBezTo>
                      <a:pt x="62" y="44"/>
                      <a:pt x="62" y="44"/>
                      <a:pt x="62" y="44"/>
                    </a:cubicBezTo>
                    <a:lnTo>
                      <a:pt x="62" y="6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20" name="îṧḻídé">
                <a:extLst>
                  <a:ext uri="{FF2B5EF4-FFF2-40B4-BE49-F238E27FC236}">
                    <a16:creationId xmlns:a16="http://schemas.microsoft.com/office/drawing/2014/main" id="{F93B8BA8-6036-4AAB-9F85-AAC747C1CBED}"/>
                  </a:ext>
                </a:extLst>
              </p:cNvPr>
              <p:cNvSpPr/>
              <p:nvPr/>
            </p:nvSpPr>
            <p:spPr bwMode="auto">
              <a:xfrm>
                <a:off x="9372038" y="4200054"/>
                <a:ext cx="336661" cy="340575"/>
              </a:xfrm>
              <a:custGeom>
                <a:avLst/>
                <a:gdLst>
                  <a:gd name="T0" fmla="*/ 53 w 105"/>
                  <a:gd name="T1" fmla="*/ 0 h 106"/>
                  <a:gd name="T2" fmla="*/ 0 w 105"/>
                  <a:gd name="T3" fmla="*/ 53 h 106"/>
                  <a:gd name="T4" fmla="*/ 53 w 105"/>
                  <a:gd name="T5" fmla="*/ 106 h 106"/>
                  <a:gd name="T6" fmla="*/ 105 w 105"/>
                  <a:gd name="T7" fmla="*/ 53 h 106"/>
                  <a:gd name="T8" fmla="*/ 53 w 105"/>
                  <a:gd name="T9" fmla="*/ 0 h 106"/>
                  <a:gd name="T10" fmla="*/ 84 w 105"/>
                  <a:gd name="T11" fmla="*/ 45 h 106"/>
                  <a:gd name="T12" fmla="*/ 55 w 105"/>
                  <a:gd name="T13" fmla="*/ 85 h 106"/>
                  <a:gd name="T14" fmla="*/ 41 w 105"/>
                  <a:gd name="T15" fmla="*/ 80 h 106"/>
                  <a:gd name="T16" fmla="*/ 31 w 105"/>
                  <a:gd name="T17" fmla="*/ 48 h 106"/>
                  <a:gd name="T18" fmla="*/ 24 w 105"/>
                  <a:gd name="T19" fmla="*/ 50 h 106"/>
                  <a:gd name="T20" fmla="*/ 21 w 105"/>
                  <a:gd name="T21" fmla="*/ 47 h 106"/>
                  <a:gd name="T22" fmla="*/ 40 w 105"/>
                  <a:gd name="T23" fmla="*/ 33 h 106"/>
                  <a:gd name="T24" fmla="*/ 51 w 105"/>
                  <a:gd name="T25" fmla="*/ 54 h 106"/>
                  <a:gd name="T26" fmla="*/ 56 w 105"/>
                  <a:gd name="T27" fmla="*/ 67 h 106"/>
                  <a:gd name="T28" fmla="*/ 64 w 105"/>
                  <a:gd name="T29" fmla="*/ 55 h 106"/>
                  <a:gd name="T30" fmla="*/ 57 w 105"/>
                  <a:gd name="T31" fmla="*/ 47 h 106"/>
                  <a:gd name="T32" fmla="*/ 84 w 105"/>
                  <a:gd name="T33" fmla="*/ 45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05" h="106">
                    <a:moveTo>
                      <a:pt x="53" y="0"/>
                    </a:moveTo>
                    <a:cubicBezTo>
                      <a:pt x="23" y="0"/>
                      <a:pt x="0" y="24"/>
                      <a:pt x="0" y="53"/>
                    </a:cubicBezTo>
                    <a:cubicBezTo>
                      <a:pt x="0" y="82"/>
                      <a:pt x="23" y="106"/>
                      <a:pt x="53" y="106"/>
                    </a:cubicBezTo>
                    <a:cubicBezTo>
                      <a:pt x="82" y="106"/>
                      <a:pt x="105" y="82"/>
                      <a:pt x="105" y="53"/>
                    </a:cubicBezTo>
                    <a:cubicBezTo>
                      <a:pt x="105" y="24"/>
                      <a:pt x="82" y="0"/>
                      <a:pt x="53" y="0"/>
                    </a:cubicBezTo>
                    <a:close/>
                    <a:moveTo>
                      <a:pt x="84" y="45"/>
                    </a:moveTo>
                    <a:cubicBezTo>
                      <a:pt x="80" y="65"/>
                      <a:pt x="61" y="82"/>
                      <a:pt x="55" y="85"/>
                    </a:cubicBezTo>
                    <a:cubicBezTo>
                      <a:pt x="49" y="89"/>
                      <a:pt x="43" y="84"/>
                      <a:pt x="41" y="80"/>
                    </a:cubicBezTo>
                    <a:cubicBezTo>
                      <a:pt x="39" y="75"/>
                      <a:pt x="33" y="50"/>
                      <a:pt x="31" y="48"/>
                    </a:cubicBezTo>
                    <a:cubicBezTo>
                      <a:pt x="29" y="46"/>
                      <a:pt x="24" y="50"/>
                      <a:pt x="24" y="50"/>
                    </a:cubicBezTo>
                    <a:cubicBezTo>
                      <a:pt x="21" y="47"/>
                      <a:pt x="21" y="47"/>
                      <a:pt x="21" y="47"/>
                    </a:cubicBezTo>
                    <a:cubicBezTo>
                      <a:pt x="21" y="47"/>
                      <a:pt x="32" y="34"/>
                      <a:pt x="40" y="33"/>
                    </a:cubicBezTo>
                    <a:cubicBezTo>
                      <a:pt x="49" y="31"/>
                      <a:pt x="49" y="46"/>
                      <a:pt x="51" y="54"/>
                    </a:cubicBezTo>
                    <a:cubicBezTo>
                      <a:pt x="53" y="62"/>
                      <a:pt x="54" y="67"/>
                      <a:pt x="56" y="67"/>
                    </a:cubicBezTo>
                    <a:cubicBezTo>
                      <a:pt x="58" y="67"/>
                      <a:pt x="61" y="62"/>
                      <a:pt x="64" y="55"/>
                    </a:cubicBezTo>
                    <a:cubicBezTo>
                      <a:pt x="68" y="49"/>
                      <a:pt x="64" y="43"/>
                      <a:pt x="57" y="47"/>
                    </a:cubicBezTo>
                    <a:cubicBezTo>
                      <a:pt x="60" y="30"/>
                      <a:pt x="87" y="26"/>
                      <a:pt x="84" y="4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21" name="íšlïdé">
                <a:extLst>
                  <a:ext uri="{FF2B5EF4-FFF2-40B4-BE49-F238E27FC236}">
                    <a16:creationId xmlns:a16="http://schemas.microsoft.com/office/drawing/2014/main" id="{DFAD0CF5-610C-45B9-8ABC-8A5A1F337677}"/>
                  </a:ext>
                </a:extLst>
              </p:cNvPr>
              <p:cNvSpPr/>
              <p:nvPr/>
            </p:nvSpPr>
            <p:spPr bwMode="auto">
              <a:xfrm>
                <a:off x="9266343" y="3900582"/>
                <a:ext cx="326874" cy="277941"/>
              </a:xfrm>
              <a:custGeom>
                <a:avLst/>
                <a:gdLst>
                  <a:gd name="T0" fmla="*/ 84 w 102"/>
                  <a:gd name="T1" fmla="*/ 82 h 87"/>
                  <a:gd name="T2" fmla="*/ 81 w 102"/>
                  <a:gd name="T3" fmla="*/ 81 h 87"/>
                  <a:gd name="T4" fmla="*/ 81 w 102"/>
                  <a:gd name="T5" fmla="*/ 74 h 87"/>
                  <a:gd name="T6" fmla="*/ 93 w 102"/>
                  <a:gd name="T7" fmla="*/ 44 h 87"/>
                  <a:gd name="T8" fmla="*/ 81 w 102"/>
                  <a:gd name="T9" fmla="*/ 13 h 87"/>
                  <a:gd name="T10" fmla="*/ 81 w 102"/>
                  <a:gd name="T11" fmla="*/ 6 h 87"/>
                  <a:gd name="T12" fmla="*/ 87 w 102"/>
                  <a:gd name="T13" fmla="*/ 6 h 87"/>
                  <a:gd name="T14" fmla="*/ 102 w 102"/>
                  <a:gd name="T15" fmla="*/ 44 h 87"/>
                  <a:gd name="T16" fmla="*/ 87 w 102"/>
                  <a:gd name="T17" fmla="*/ 81 h 87"/>
                  <a:gd name="T18" fmla="*/ 84 w 102"/>
                  <a:gd name="T19" fmla="*/ 82 h 87"/>
                  <a:gd name="T20" fmla="*/ 68 w 102"/>
                  <a:gd name="T21" fmla="*/ 74 h 87"/>
                  <a:gd name="T22" fmla="*/ 65 w 102"/>
                  <a:gd name="T23" fmla="*/ 72 h 87"/>
                  <a:gd name="T24" fmla="*/ 65 w 102"/>
                  <a:gd name="T25" fmla="*/ 66 h 87"/>
                  <a:gd name="T26" fmla="*/ 65 w 102"/>
                  <a:gd name="T27" fmla="*/ 21 h 87"/>
                  <a:gd name="T28" fmla="*/ 65 w 102"/>
                  <a:gd name="T29" fmla="*/ 15 h 87"/>
                  <a:gd name="T30" fmla="*/ 71 w 102"/>
                  <a:gd name="T31" fmla="*/ 15 h 87"/>
                  <a:gd name="T32" fmla="*/ 83 w 102"/>
                  <a:gd name="T33" fmla="*/ 44 h 87"/>
                  <a:gd name="T34" fmla="*/ 71 w 102"/>
                  <a:gd name="T35" fmla="*/ 72 h 87"/>
                  <a:gd name="T36" fmla="*/ 68 w 102"/>
                  <a:gd name="T37" fmla="*/ 74 h 87"/>
                  <a:gd name="T38" fmla="*/ 52 w 102"/>
                  <a:gd name="T39" fmla="*/ 65 h 87"/>
                  <a:gd name="T40" fmla="*/ 49 w 102"/>
                  <a:gd name="T41" fmla="*/ 64 h 87"/>
                  <a:gd name="T42" fmla="*/ 49 w 102"/>
                  <a:gd name="T43" fmla="*/ 57 h 87"/>
                  <a:gd name="T44" fmla="*/ 49 w 102"/>
                  <a:gd name="T45" fmla="*/ 30 h 87"/>
                  <a:gd name="T46" fmla="*/ 49 w 102"/>
                  <a:gd name="T47" fmla="*/ 23 h 87"/>
                  <a:gd name="T48" fmla="*/ 55 w 102"/>
                  <a:gd name="T49" fmla="*/ 23 h 87"/>
                  <a:gd name="T50" fmla="*/ 55 w 102"/>
                  <a:gd name="T51" fmla="*/ 64 h 87"/>
                  <a:gd name="T52" fmla="*/ 52 w 102"/>
                  <a:gd name="T53" fmla="*/ 65 h 87"/>
                  <a:gd name="T54" fmla="*/ 38 w 102"/>
                  <a:gd name="T55" fmla="*/ 3 h 87"/>
                  <a:gd name="T56" fmla="*/ 42 w 102"/>
                  <a:gd name="T57" fmla="*/ 5 h 87"/>
                  <a:gd name="T58" fmla="*/ 42 w 102"/>
                  <a:gd name="T59" fmla="*/ 82 h 87"/>
                  <a:gd name="T60" fmla="*/ 38 w 102"/>
                  <a:gd name="T61" fmla="*/ 84 h 87"/>
                  <a:gd name="T62" fmla="*/ 15 w 102"/>
                  <a:gd name="T63" fmla="*/ 62 h 87"/>
                  <a:gd name="T64" fmla="*/ 0 w 102"/>
                  <a:gd name="T65" fmla="*/ 62 h 87"/>
                  <a:gd name="T66" fmla="*/ 0 w 102"/>
                  <a:gd name="T67" fmla="*/ 25 h 87"/>
                  <a:gd name="T68" fmla="*/ 15 w 102"/>
                  <a:gd name="T69" fmla="*/ 25 h 87"/>
                  <a:gd name="T70" fmla="*/ 38 w 102"/>
                  <a:gd name="T71" fmla="*/ 3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02" h="87">
                    <a:moveTo>
                      <a:pt x="84" y="82"/>
                    </a:moveTo>
                    <a:cubicBezTo>
                      <a:pt x="83" y="82"/>
                      <a:pt x="81" y="82"/>
                      <a:pt x="81" y="81"/>
                    </a:cubicBezTo>
                    <a:cubicBezTo>
                      <a:pt x="79" y="79"/>
                      <a:pt x="79" y="76"/>
                      <a:pt x="81" y="74"/>
                    </a:cubicBezTo>
                    <a:cubicBezTo>
                      <a:pt x="89" y="66"/>
                      <a:pt x="93" y="55"/>
                      <a:pt x="93" y="44"/>
                    </a:cubicBezTo>
                    <a:cubicBezTo>
                      <a:pt x="93" y="32"/>
                      <a:pt x="89" y="21"/>
                      <a:pt x="81" y="13"/>
                    </a:cubicBezTo>
                    <a:cubicBezTo>
                      <a:pt x="79" y="11"/>
                      <a:pt x="79" y="8"/>
                      <a:pt x="81" y="6"/>
                    </a:cubicBezTo>
                    <a:cubicBezTo>
                      <a:pt x="82" y="4"/>
                      <a:pt x="85" y="4"/>
                      <a:pt x="87" y="6"/>
                    </a:cubicBezTo>
                    <a:cubicBezTo>
                      <a:pt x="97" y="16"/>
                      <a:pt x="102" y="29"/>
                      <a:pt x="102" y="44"/>
                    </a:cubicBezTo>
                    <a:cubicBezTo>
                      <a:pt x="102" y="58"/>
                      <a:pt x="97" y="71"/>
                      <a:pt x="87" y="81"/>
                    </a:cubicBezTo>
                    <a:cubicBezTo>
                      <a:pt x="86" y="82"/>
                      <a:pt x="85" y="82"/>
                      <a:pt x="84" y="82"/>
                    </a:cubicBezTo>
                    <a:close/>
                    <a:moveTo>
                      <a:pt x="68" y="74"/>
                    </a:moveTo>
                    <a:cubicBezTo>
                      <a:pt x="67" y="74"/>
                      <a:pt x="65" y="73"/>
                      <a:pt x="65" y="72"/>
                    </a:cubicBezTo>
                    <a:cubicBezTo>
                      <a:pt x="63" y="70"/>
                      <a:pt x="63" y="68"/>
                      <a:pt x="65" y="66"/>
                    </a:cubicBezTo>
                    <a:cubicBezTo>
                      <a:pt x="77" y="54"/>
                      <a:pt x="77" y="33"/>
                      <a:pt x="65" y="21"/>
                    </a:cubicBezTo>
                    <a:cubicBezTo>
                      <a:pt x="63" y="19"/>
                      <a:pt x="63" y="17"/>
                      <a:pt x="65" y="15"/>
                    </a:cubicBezTo>
                    <a:cubicBezTo>
                      <a:pt x="66" y="13"/>
                      <a:pt x="69" y="13"/>
                      <a:pt x="71" y="15"/>
                    </a:cubicBezTo>
                    <a:cubicBezTo>
                      <a:pt x="79" y="22"/>
                      <a:pt x="83" y="33"/>
                      <a:pt x="83" y="44"/>
                    </a:cubicBezTo>
                    <a:cubicBezTo>
                      <a:pt x="83" y="54"/>
                      <a:pt x="79" y="65"/>
                      <a:pt x="71" y="72"/>
                    </a:cubicBezTo>
                    <a:cubicBezTo>
                      <a:pt x="70" y="73"/>
                      <a:pt x="69" y="74"/>
                      <a:pt x="68" y="74"/>
                    </a:cubicBezTo>
                    <a:close/>
                    <a:moveTo>
                      <a:pt x="52" y="65"/>
                    </a:moveTo>
                    <a:cubicBezTo>
                      <a:pt x="51" y="65"/>
                      <a:pt x="49" y="65"/>
                      <a:pt x="49" y="64"/>
                    </a:cubicBezTo>
                    <a:cubicBezTo>
                      <a:pt x="47" y="62"/>
                      <a:pt x="47" y="59"/>
                      <a:pt x="49" y="57"/>
                    </a:cubicBezTo>
                    <a:cubicBezTo>
                      <a:pt x="56" y="50"/>
                      <a:pt x="56" y="37"/>
                      <a:pt x="49" y="30"/>
                    </a:cubicBezTo>
                    <a:cubicBezTo>
                      <a:pt x="47" y="28"/>
                      <a:pt x="47" y="25"/>
                      <a:pt x="49" y="23"/>
                    </a:cubicBezTo>
                    <a:cubicBezTo>
                      <a:pt x="50" y="22"/>
                      <a:pt x="53" y="22"/>
                      <a:pt x="55" y="23"/>
                    </a:cubicBezTo>
                    <a:cubicBezTo>
                      <a:pt x="66" y="34"/>
                      <a:pt x="66" y="53"/>
                      <a:pt x="55" y="64"/>
                    </a:cubicBezTo>
                    <a:cubicBezTo>
                      <a:pt x="54" y="65"/>
                      <a:pt x="53" y="65"/>
                      <a:pt x="52" y="65"/>
                    </a:cubicBezTo>
                    <a:close/>
                    <a:moveTo>
                      <a:pt x="38" y="3"/>
                    </a:moveTo>
                    <a:cubicBezTo>
                      <a:pt x="40" y="0"/>
                      <a:pt x="42" y="1"/>
                      <a:pt x="42" y="5"/>
                    </a:cubicBezTo>
                    <a:cubicBezTo>
                      <a:pt x="42" y="82"/>
                      <a:pt x="42" y="82"/>
                      <a:pt x="42" y="82"/>
                    </a:cubicBezTo>
                    <a:cubicBezTo>
                      <a:pt x="42" y="86"/>
                      <a:pt x="40" y="87"/>
                      <a:pt x="38" y="84"/>
                    </a:cubicBezTo>
                    <a:cubicBezTo>
                      <a:pt x="15" y="62"/>
                      <a:pt x="15" y="62"/>
                      <a:pt x="15" y="62"/>
                    </a:cubicBezTo>
                    <a:cubicBezTo>
                      <a:pt x="0" y="62"/>
                      <a:pt x="0" y="62"/>
                      <a:pt x="0" y="62"/>
                    </a:cubicBezTo>
                    <a:cubicBezTo>
                      <a:pt x="0" y="25"/>
                      <a:pt x="0" y="25"/>
                      <a:pt x="0" y="25"/>
                    </a:cubicBezTo>
                    <a:cubicBezTo>
                      <a:pt x="15" y="25"/>
                      <a:pt x="15" y="25"/>
                      <a:pt x="15" y="25"/>
                    </a:cubicBezTo>
                    <a:lnTo>
                      <a:pt x="38"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22" name="í$ļîḓè">
                <a:extLst>
                  <a:ext uri="{FF2B5EF4-FFF2-40B4-BE49-F238E27FC236}">
                    <a16:creationId xmlns:a16="http://schemas.microsoft.com/office/drawing/2014/main" id="{C791F227-1E16-4E0A-A86B-097EEB3AD5F0}"/>
                  </a:ext>
                </a:extLst>
              </p:cNvPr>
              <p:cNvSpPr/>
              <p:nvPr/>
            </p:nvSpPr>
            <p:spPr bwMode="auto">
              <a:xfrm>
                <a:off x="8986444" y="3544348"/>
                <a:ext cx="369936" cy="326873"/>
              </a:xfrm>
              <a:custGeom>
                <a:avLst/>
                <a:gdLst>
                  <a:gd name="T0" fmla="*/ 124 w 189"/>
                  <a:gd name="T1" fmla="*/ 23 h 167"/>
                  <a:gd name="T2" fmla="*/ 65 w 189"/>
                  <a:gd name="T3" fmla="*/ 0 h 167"/>
                  <a:gd name="T4" fmla="*/ 0 w 189"/>
                  <a:gd name="T5" fmla="*/ 23 h 167"/>
                  <a:gd name="T6" fmla="*/ 0 w 189"/>
                  <a:gd name="T7" fmla="*/ 167 h 167"/>
                  <a:gd name="T8" fmla="*/ 65 w 189"/>
                  <a:gd name="T9" fmla="*/ 142 h 167"/>
                  <a:gd name="T10" fmla="*/ 124 w 189"/>
                  <a:gd name="T11" fmla="*/ 167 h 167"/>
                  <a:gd name="T12" fmla="*/ 189 w 189"/>
                  <a:gd name="T13" fmla="*/ 142 h 167"/>
                  <a:gd name="T14" fmla="*/ 189 w 189"/>
                  <a:gd name="T15" fmla="*/ 0 h 167"/>
                  <a:gd name="T16" fmla="*/ 124 w 189"/>
                  <a:gd name="T17" fmla="*/ 23 h 167"/>
                  <a:gd name="T18" fmla="*/ 70 w 189"/>
                  <a:gd name="T19" fmla="*/ 15 h 167"/>
                  <a:gd name="T20" fmla="*/ 119 w 189"/>
                  <a:gd name="T21" fmla="*/ 35 h 167"/>
                  <a:gd name="T22" fmla="*/ 119 w 189"/>
                  <a:gd name="T23" fmla="*/ 152 h 167"/>
                  <a:gd name="T24" fmla="*/ 70 w 189"/>
                  <a:gd name="T25" fmla="*/ 133 h 167"/>
                  <a:gd name="T26" fmla="*/ 70 w 189"/>
                  <a:gd name="T27" fmla="*/ 15 h 167"/>
                  <a:gd name="T28" fmla="*/ 11 w 189"/>
                  <a:gd name="T29" fmla="*/ 31 h 167"/>
                  <a:gd name="T30" fmla="*/ 58 w 189"/>
                  <a:gd name="T31" fmla="*/ 15 h 167"/>
                  <a:gd name="T32" fmla="*/ 58 w 189"/>
                  <a:gd name="T33" fmla="*/ 133 h 167"/>
                  <a:gd name="T34" fmla="*/ 11 w 189"/>
                  <a:gd name="T35" fmla="*/ 151 h 167"/>
                  <a:gd name="T36" fmla="*/ 11 w 189"/>
                  <a:gd name="T37" fmla="*/ 31 h 167"/>
                  <a:gd name="T38" fmla="*/ 178 w 189"/>
                  <a:gd name="T39" fmla="*/ 134 h 167"/>
                  <a:gd name="T40" fmla="*/ 130 w 189"/>
                  <a:gd name="T41" fmla="*/ 152 h 167"/>
                  <a:gd name="T42" fmla="*/ 130 w 189"/>
                  <a:gd name="T43" fmla="*/ 35 h 167"/>
                  <a:gd name="T44" fmla="*/ 178 w 189"/>
                  <a:gd name="T45" fmla="*/ 17 h 167"/>
                  <a:gd name="T46" fmla="*/ 178 w 189"/>
                  <a:gd name="T47" fmla="*/ 134 h 1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89" h="167">
                    <a:moveTo>
                      <a:pt x="124" y="23"/>
                    </a:moveTo>
                    <a:lnTo>
                      <a:pt x="65" y="0"/>
                    </a:lnTo>
                    <a:lnTo>
                      <a:pt x="0" y="23"/>
                    </a:lnTo>
                    <a:lnTo>
                      <a:pt x="0" y="167"/>
                    </a:lnTo>
                    <a:lnTo>
                      <a:pt x="65" y="142"/>
                    </a:lnTo>
                    <a:lnTo>
                      <a:pt x="124" y="167"/>
                    </a:lnTo>
                    <a:lnTo>
                      <a:pt x="189" y="142"/>
                    </a:lnTo>
                    <a:lnTo>
                      <a:pt x="189" y="0"/>
                    </a:lnTo>
                    <a:lnTo>
                      <a:pt x="124" y="23"/>
                    </a:lnTo>
                    <a:close/>
                    <a:moveTo>
                      <a:pt x="70" y="15"/>
                    </a:moveTo>
                    <a:lnTo>
                      <a:pt x="119" y="35"/>
                    </a:lnTo>
                    <a:lnTo>
                      <a:pt x="119" y="152"/>
                    </a:lnTo>
                    <a:lnTo>
                      <a:pt x="70" y="133"/>
                    </a:lnTo>
                    <a:lnTo>
                      <a:pt x="70" y="15"/>
                    </a:lnTo>
                    <a:close/>
                    <a:moveTo>
                      <a:pt x="11" y="31"/>
                    </a:moveTo>
                    <a:lnTo>
                      <a:pt x="58" y="15"/>
                    </a:lnTo>
                    <a:lnTo>
                      <a:pt x="58" y="133"/>
                    </a:lnTo>
                    <a:lnTo>
                      <a:pt x="11" y="151"/>
                    </a:lnTo>
                    <a:lnTo>
                      <a:pt x="11" y="31"/>
                    </a:lnTo>
                    <a:close/>
                    <a:moveTo>
                      <a:pt x="178" y="134"/>
                    </a:moveTo>
                    <a:lnTo>
                      <a:pt x="130" y="152"/>
                    </a:lnTo>
                    <a:lnTo>
                      <a:pt x="130" y="35"/>
                    </a:lnTo>
                    <a:lnTo>
                      <a:pt x="178" y="17"/>
                    </a:lnTo>
                    <a:lnTo>
                      <a:pt x="178" y="13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23" name="išḷiḍe">
                <a:extLst>
                  <a:ext uri="{FF2B5EF4-FFF2-40B4-BE49-F238E27FC236}">
                    <a16:creationId xmlns:a16="http://schemas.microsoft.com/office/drawing/2014/main" id="{F95820ED-B13E-4BA1-B984-D9D7B043695E}"/>
                  </a:ext>
                </a:extLst>
              </p:cNvPr>
              <p:cNvSpPr/>
              <p:nvPr/>
            </p:nvSpPr>
            <p:spPr bwMode="auto">
              <a:xfrm>
                <a:off x="9078439" y="2322975"/>
                <a:ext cx="405168" cy="409081"/>
              </a:xfrm>
              <a:custGeom>
                <a:avLst/>
                <a:gdLst>
                  <a:gd name="T0" fmla="*/ 63 w 127"/>
                  <a:gd name="T1" fmla="*/ 0 h 128"/>
                  <a:gd name="T2" fmla="*/ 0 w 127"/>
                  <a:gd name="T3" fmla="*/ 64 h 128"/>
                  <a:gd name="T4" fmla="*/ 63 w 127"/>
                  <a:gd name="T5" fmla="*/ 128 h 128"/>
                  <a:gd name="T6" fmla="*/ 127 w 127"/>
                  <a:gd name="T7" fmla="*/ 64 h 128"/>
                  <a:gd name="T8" fmla="*/ 63 w 127"/>
                  <a:gd name="T9" fmla="*/ 0 h 128"/>
                  <a:gd name="T10" fmla="*/ 52 w 127"/>
                  <a:gd name="T11" fmla="*/ 104 h 128"/>
                  <a:gd name="T12" fmla="*/ 25 w 127"/>
                  <a:gd name="T13" fmla="*/ 69 h 128"/>
                  <a:gd name="T14" fmla="*/ 37 w 127"/>
                  <a:gd name="T15" fmla="*/ 57 h 128"/>
                  <a:gd name="T16" fmla="*/ 52 w 127"/>
                  <a:gd name="T17" fmla="*/ 76 h 128"/>
                  <a:gd name="T18" fmla="*/ 98 w 127"/>
                  <a:gd name="T19" fmla="*/ 38 h 128"/>
                  <a:gd name="T20" fmla="*/ 103 w 127"/>
                  <a:gd name="T21" fmla="*/ 44 h 128"/>
                  <a:gd name="T22" fmla="*/ 52 w 127"/>
                  <a:gd name="T23" fmla="*/ 104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27" h="128">
                    <a:moveTo>
                      <a:pt x="63" y="0"/>
                    </a:moveTo>
                    <a:cubicBezTo>
                      <a:pt x="28" y="0"/>
                      <a:pt x="0" y="29"/>
                      <a:pt x="0" y="64"/>
                    </a:cubicBezTo>
                    <a:cubicBezTo>
                      <a:pt x="0" y="99"/>
                      <a:pt x="28" y="128"/>
                      <a:pt x="63" y="128"/>
                    </a:cubicBezTo>
                    <a:cubicBezTo>
                      <a:pt x="99" y="128"/>
                      <a:pt x="127" y="99"/>
                      <a:pt x="127" y="64"/>
                    </a:cubicBezTo>
                    <a:cubicBezTo>
                      <a:pt x="127" y="29"/>
                      <a:pt x="99" y="0"/>
                      <a:pt x="63" y="0"/>
                    </a:cubicBezTo>
                    <a:close/>
                    <a:moveTo>
                      <a:pt x="52" y="104"/>
                    </a:moveTo>
                    <a:cubicBezTo>
                      <a:pt x="25" y="69"/>
                      <a:pt x="25" y="69"/>
                      <a:pt x="25" y="69"/>
                    </a:cubicBezTo>
                    <a:cubicBezTo>
                      <a:pt x="37" y="57"/>
                      <a:pt x="37" y="57"/>
                      <a:pt x="37" y="57"/>
                    </a:cubicBezTo>
                    <a:cubicBezTo>
                      <a:pt x="52" y="76"/>
                      <a:pt x="52" y="76"/>
                      <a:pt x="52" y="76"/>
                    </a:cubicBezTo>
                    <a:cubicBezTo>
                      <a:pt x="98" y="38"/>
                      <a:pt x="98" y="38"/>
                      <a:pt x="98" y="38"/>
                    </a:cubicBezTo>
                    <a:cubicBezTo>
                      <a:pt x="103" y="44"/>
                      <a:pt x="103" y="44"/>
                      <a:pt x="103" y="44"/>
                    </a:cubicBezTo>
                    <a:lnTo>
                      <a:pt x="52" y="10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24" name="îṩḷïḑe">
                <a:extLst>
                  <a:ext uri="{FF2B5EF4-FFF2-40B4-BE49-F238E27FC236}">
                    <a16:creationId xmlns:a16="http://schemas.microsoft.com/office/drawing/2014/main" id="{A5869864-C05C-470A-B4C0-5A95FE856631}"/>
                  </a:ext>
                </a:extLst>
              </p:cNvPr>
              <p:cNvSpPr/>
              <p:nvPr/>
            </p:nvSpPr>
            <p:spPr bwMode="auto">
              <a:xfrm>
                <a:off x="10258707" y="5188504"/>
                <a:ext cx="307301" cy="307300"/>
              </a:xfrm>
              <a:custGeom>
                <a:avLst/>
                <a:gdLst>
                  <a:gd name="T0" fmla="*/ 0 w 157"/>
                  <a:gd name="T1" fmla="*/ 74 h 157"/>
                  <a:gd name="T2" fmla="*/ 0 w 157"/>
                  <a:gd name="T3" fmla="*/ 23 h 157"/>
                  <a:gd name="T4" fmla="*/ 64 w 157"/>
                  <a:gd name="T5" fmla="*/ 13 h 157"/>
                  <a:gd name="T6" fmla="*/ 64 w 157"/>
                  <a:gd name="T7" fmla="*/ 74 h 157"/>
                  <a:gd name="T8" fmla="*/ 0 w 157"/>
                  <a:gd name="T9" fmla="*/ 74 h 157"/>
                  <a:gd name="T10" fmla="*/ 73 w 157"/>
                  <a:gd name="T11" fmla="*/ 12 h 157"/>
                  <a:gd name="T12" fmla="*/ 157 w 157"/>
                  <a:gd name="T13" fmla="*/ 0 h 157"/>
                  <a:gd name="T14" fmla="*/ 157 w 157"/>
                  <a:gd name="T15" fmla="*/ 74 h 157"/>
                  <a:gd name="T16" fmla="*/ 73 w 157"/>
                  <a:gd name="T17" fmla="*/ 74 h 157"/>
                  <a:gd name="T18" fmla="*/ 73 w 157"/>
                  <a:gd name="T19" fmla="*/ 12 h 157"/>
                  <a:gd name="T20" fmla="*/ 157 w 157"/>
                  <a:gd name="T21" fmla="*/ 84 h 157"/>
                  <a:gd name="T22" fmla="*/ 157 w 157"/>
                  <a:gd name="T23" fmla="*/ 157 h 157"/>
                  <a:gd name="T24" fmla="*/ 73 w 157"/>
                  <a:gd name="T25" fmla="*/ 146 h 157"/>
                  <a:gd name="T26" fmla="*/ 73 w 157"/>
                  <a:gd name="T27" fmla="*/ 84 h 157"/>
                  <a:gd name="T28" fmla="*/ 157 w 157"/>
                  <a:gd name="T29" fmla="*/ 84 h 157"/>
                  <a:gd name="T30" fmla="*/ 64 w 157"/>
                  <a:gd name="T31" fmla="*/ 144 h 157"/>
                  <a:gd name="T32" fmla="*/ 0 w 157"/>
                  <a:gd name="T33" fmla="*/ 136 h 157"/>
                  <a:gd name="T34" fmla="*/ 0 w 157"/>
                  <a:gd name="T35" fmla="*/ 84 h 157"/>
                  <a:gd name="T36" fmla="*/ 64 w 157"/>
                  <a:gd name="T37" fmla="*/ 84 h 157"/>
                  <a:gd name="T38" fmla="*/ 64 w 157"/>
                  <a:gd name="T39" fmla="*/ 144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57" h="157">
                    <a:moveTo>
                      <a:pt x="0" y="74"/>
                    </a:moveTo>
                    <a:lnTo>
                      <a:pt x="0" y="23"/>
                    </a:lnTo>
                    <a:lnTo>
                      <a:pt x="64" y="13"/>
                    </a:lnTo>
                    <a:lnTo>
                      <a:pt x="64" y="74"/>
                    </a:lnTo>
                    <a:lnTo>
                      <a:pt x="0" y="74"/>
                    </a:lnTo>
                    <a:close/>
                    <a:moveTo>
                      <a:pt x="73" y="12"/>
                    </a:moveTo>
                    <a:lnTo>
                      <a:pt x="157" y="0"/>
                    </a:lnTo>
                    <a:lnTo>
                      <a:pt x="157" y="74"/>
                    </a:lnTo>
                    <a:lnTo>
                      <a:pt x="73" y="74"/>
                    </a:lnTo>
                    <a:lnTo>
                      <a:pt x="73" y="12"/>
                    </a:lnTo>
                    <a:close/>
                    <a:moveTo>
                      <a:pt x="157" y="84"/>
                    </a:moveTo>
                    <a:lnTo>
                      <a:pt x="157" y="157"/>
                    </a:lnTo>
                    <a:lnTo>
                      <a:pt x="73" y="146"/>
                    </a:lnTo>
                    <a:lnTo>
                      <a:pt x="73" y="84"/>
                    </a:lnTo>
                    <a:lnTo>
                      <a:pt x="157" y="84"/>
                    </a:lnTo>
                    <a:close/>
                    <a:moveTo>
                      <a:pt x="64" y="144"/>
                    </a:moveTo>
                    <a:lnTo>
                      <a:pt x="0" y="136"/>
                    </a:lnTo>
                    <a:lnTo>
                      <a:pt x="0" y="84"/>
                    </a:lnTo>
                    <a:lnTo>
                      <a:pt x="64" y="84"/>
                    </a:lnTo>
                    <a:lnTo>
                      <a:pt x="64" y="14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25" name="ïṩľíḋè">
                <a:extLst>
                  <a:ext uri="{FF2B5EF4-FFF2-40B4-BE49-F238E27FC236}">
                    <a16:creationId xmlns:a16="http://schemas.microsoft.com/office/drawing/2014/main" id="{AD255605-7B5B-4467-97E8-59E019C03FAE}"/>
                  </a:ext>
                </a:extLst>
              </p:cNvPr>
              <p:cNvSpPr/>
              <p:nvPr/>
            </p:nvSpPr>
            <p:spPr bwMode="auto">
              <a:xfrm>
                <a:off x="9922047" y="5121955"/>
                <a:ext cx="272069" cy="272068"/>
              </a:xfrm>
              <a:custGeom>
                <a:avLst/>
                <a:gdLst>
                  <a:gd name="T0" fmla="*/ 11 w 85"/>
                  <a:gd name="T1" fmla="*/ 42 h 85"/>
                  <a:gd name="T2" fmla="*/ 29 w 85"/>
                  <a:gd name="T3" fmla="*/ 70 h 85"/>
                  <a:gd name="T4" fmla="*/ 14 w 85"/>
                  <a:gd name="T5" fmla="*/ 30 h 85"/>
                  <a:gd name="T6" fmla="*/ 11 w 85"/>
                  <a:gd name="T7" fmla="*/ 42 h 85"/>
                  <a:gd name="T8" fmla="*/ 64 w 85"/>
                  <a:gd name="T9" fmla="*/ 41 h 85"/>
                  <a:gd name="T10" fmla="*/ 62 w 85"/>
                  <a:gd name="T11" fmla="*/ 32 h 85"/>
                  <a:gd name="T12" fmla="*/ 59 w 85"/>
                  <a:gd name="T13" fmla="*/ 25 h 85"/>
                  <a:gd name="T14" fmla="*/ 64 w 85"/>
                  <a:gd name="T15" fmla="*/ 20 h 85"/>
                  <a:gd name="T16" fmla="*/ 64 w 85"/>
                  <a:gd name="T17" fmla="*/ 20 h 85"/>
                  <a:gd name="T18" fmla="*/ 43 w 85"/>
                  <a:gd name="T19" fmla="*/ 11 h 85"/>
                  <a:gd name="T20" fmla="*/ 16 w 85"/>
                  <a:gd name="T21" fmla="*/ 25 h 85"/>
                  <a:gd name="T22" fmla="*/ 18 w 85"/>
                  <a:gd name="T23" fmla="*/ 25 h 85"/>
                  <a:gd name="T24" fmla="*/ 27 w 85"/>
                  <a:gd name="T25" fmla="*/ 25 h 85"/>
                  <a:gd name="T26" fmla="*/ 27 w 85"/>
                  <a:gd name="T27" fmla="*/ 28 h 85"/>
                  <a:gd name="T28" fmla="*/ 23 w 85"/>
                  <a:gd name="T29" fmla="*/ 28 h 85"/>
                  <a:gd name="T30" fmla="*/ 35 w 85"/>
                  <a:gd name="T31" fmla="*/ 61 h 85"/>
                  <a:gd name="T32" fmla="*/ 42 w 85"/>
                  <a:gd name="T33" fmla="*/ 41 h 85"/>
                  <a:gd name="T34" fmla="*/ 37 w 85"/>
                  <a:gd name="T35" fmla="*/ 28 h 85"/>
                  <a:gd name="T36" fmla="*/ 34 w 85"/>
                  <a:gd name="T37" fmla="*/ 28 h 85"/>
                  <a:gd name="T38" fmla="*/ 34 w 85"/>
                  <a:gd name="T39" fmla="*/ 25 h 85"/>
                  <a:gd name="T40" fmla="*/ 42 w 85"/>
                  <a:gd name="T41" fmla="*/ 25 h 85"/>
                  <a:gd name="T42" fmla="*/ 51 w 85"/>
                  <a:gd name="T43" fmla="*/ 25 h 85"/>
                  <a:gd name="T44" fmla="*/ 51 w 85"/>
                  <a:gd name="T45" fmla="*/ 28 h 85"/>
                  <a:gd name="T46" fmla="*/ 47 w 85"/>
                  <a:gd name="T47" fmla="*/ 28 h 85"/>
                  <a:gd name="T48" fmla="*/ 59 w 85"/>
                  <a:gd name="T49" fmla="*/ 61 h 85"/>
                  <a:gd name="T50" fmla="*/ 62 w 85"/>
                  <a:gd name="T51" fmla="*/ 51 h 85"/>
                  <a:gd name="T52" fmla="*/ 64 w 85"/>
                  <a:gd name="T53" fmla="*/ 41 h 85"/>
                  <a:gd name="T54" fmla="*/ 43 w 85"/>
                  <a:gd name="T55" fmla="*/ 45 h 85"/>
                  <a:gd name="T56" fmla="*/ 34 w 85"/>
                  <a:gd name="T57" fmla="*/ 72 h 85"/>
                  <a:gd name="T58" fmla="*/ 43 w 85"/>
                  <a:gd name="T59" fmla="*/ 73 h 85"/>
                  <a:gd name="T60" fmla="*/ 53 w 85"/>
                  <a:gd name="T61" fmla="*/ 72 h 85"/>
                  <a:gd name="T62" fmla="*/ 53 w 85"/>
                  <a:gd name="T63" fmla="*/ 71 h 85"/>
                  <a:gd name="T64" fmla="*/ 43 w 85"/>
                  <a:gd name="T65" fmla="*/ 45 h 85"/>
                  <a:gd name="T66" fmla="*/ 71 w 85"/>
                  <a:gd name="T67" fmla="*/ 28 h 85"/>
                  <a:gd name="T68" fmla="*/ 71 w 85"/>
                  <a:gd name="T69" fmla="*/ 31 h 85"/>
                  <a:gd name="T70" fmla="*/ 69 w 85"/>
                  <a:gd name="T71" fmla="*/ 42 h 85"/>
                  <a:gd name="T72" fmla="*/ 59 w 85"/>
                  <a:gd name="T73" fmla="*/ 69 h 85"/>
                  <a:gd name="T74" fmla="*/ 75 w 85"/>
                  <a:gd name="T75" fmla="*/ 42 h 85"/>
                  <a:gd name="T76" fmla="*/ 71 w 85"/>
                  <a:gd name="T77" fmla="*/ 28 h 85"/>
                  <a:gd name="T78" fmla="*/ 43 w 85"/>
                  <a:gd name="T79" fmla="*/ 0 h 85"/>
                  <a:gd name="T80" fmla="*/ 0 w 85"/>
                  <a:gd name="T81" fmla="*/ 42 h 85"/>
                  <a:gd name="T82" fmla="*/ 43 w 85"/>
                  <a:gd name="T83" fmla="*/ 85 h 85"/>
                  <a:gd name="T84" fmla="*/ 85 w 85"/>
                  <a:gd name="T85" fmla="*/ 42 h 85"/>
                  <a:gd name="T86" fmla="*/ 43 w 85"/>
                  <a:gd name="T87" fmla="*/ 0 h 85"/>
                  <a:gd name="T88" fmla="*/ 43 w 85"/>
                  <a:gd name="T89" fmla="*/ 79 h 85"/>
                  <a:gd name="T90" fmla="*/ 6 w 85"/>
                  <a:gd name="T91" fmla="*/ 42 h 85"/>
                  <a:gd name="T92" fmla="*/ 43 w 85"/>
                  <a:gd name="T93" fmla="*/ 5 h 85"/>
                  <a:gd name="T94" fmla="*/ 80 w 85"/>
                  <a:gd name="T95" fmla="*/ 42 h 85"/>
                  <a:gd name="T96" fmla="*/ 43 w 85"/>
                  <a:gd name="T97" fmla="*/ 79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85" h="85">
                    <a:moveTo>
                      <a:pt x="11" y="42"/>
                    </a:moveTo>
                    <a:cubicBezTo>
                      <a:pt x="11" y="55"/>
                      <a:pt x="18" y="65"/>
                      <a:pt x="29" y="70"/>
                    </a:cubicBezTo>
                    <a:cubicBezTo>
                      <a:pt x="14" y="30"/>
                      <a:pt x="14" y="30"/>
                      <a:pt x="14" y="30"/>
                    </a:cubicBezTo>
                    <a:cubicBezTo>
                      <a:pt x="12" y="34"/>
                      <a:pt x="11" y="38"/>
                      <a:pt x="11" y="42"/>
                    </a:cubicBezTo>
                    <a:close/>
                    <a:moveTo>
                      <a:pt x="64" y="41"/>
                    </a:moveTo>
                    <a:cubicBezTo>
                      <a:pt x="64" y="37"/>
                      <a:pt x="63" y="34"/>
                      <a:pt x="62" y="32"/>
                    </a:cubicBezTo>
                    <a:cubicBezTo>
                      <a:pt x="60" y="30"/>
                      <a:pt x="59" y="28"/>
                      <a:pt x="59" y="25"/>
                    </a:cubicBezTo>
                    <a:cubicBezTo>
                      <a:pt x="59" y="22"/>
                      <a:pt x="61" y="20"/>
                      <a:pt x="64" y="20"/>
                    </a:cubicBezTo>
                    <a:cubicBezTo>
                      <a:pt x="64" y="20"/>
                      <a:pt x="64" y="20"/>
                      <a:pt x="64" y="20"/>
                    </a:cubicBezTo>
                    <a:cubicBezTo>
                      <a:pt x="59" y="15"/>
                      <a:pt x="51" y="11"/>
                      <a:pt x="43" y="11"/>
                    </a:cubicBezTo>
                    <a:cubicBezTo>
                      <a:pt x="32" y="11"/>
                      <a:pt x="22" y="17"/>
                      <a:pt x="16" y="25"/>
                    </a:cubicBezTo>
                    <a:cubicBezTo>
                      <a:pt x="17" y="25"/>
                      <a:pt x="18" y="25"/>
                      <a:pt x="18" y="25"/>
                    </a:cubicBezTo>
                    <a:cubicBezTo>
                      <a:pt x="22" y="25"/>
                      <a:pt x="27" y="25"/>
                      <a:pt x="27" y="25"/>
                    </a:cubicBezTo>
                    <a:cubicBezTo>
                      <a:pt x="29" y="25"/>
                      <a:pt x="29" y="27"/>
                      <a:pt x="27" y="28"/>
                    </a:cubicBezTo>
                    <a:cubicBezTo>
                      <a:pt x="27" y="28"/>
                      <a:pt x="25" y="28"/>
                      <a:pt x="23" y="28"/>
                    </a:cubicBezTo>
                    <a:cubicBezTo>
                      <a:pt x="35" y="61"/>
                      <a:pt x="35" y="61"/>
                      <a:pt x="35" y="61"/>
                    </a:cubicBezTo>
                    <a:cubicBezTo>
                      <a:pt x="42" y="41"/>
                      <a:pt x="42" y="41"/>
                      <a:pt x="42" y="41"/>
                    </a:cubicBezTo>
                    <a:cubicBezTo>
                      <a:pt x="37" y="28"/>
                      <a:pt x="37" y="28"/>
                      <a:pt x="37" y="28"/>
                    </a:cubicBezTo>
                    <a:cubicBezTo>
                      <a:pt x="35" y="28"/>
                      <a:pt x="34" y="28"/>
                      <a:pt x="34" y="28"/>
                    </a:cubicBezTo>
                    <a:cubicBezTo>
                      <a:pt x="32" y="27"/>
                      <a:pt x="32" y="25"/>
                      <a:pt x="34" y="25"/>
                    </a:cubicBezTo>
                    <a:cubicBezTo>
                      <a:pt x="34" y="25"/>
                      <a:pt x="39" y="25"/>
                      <a:pt x="42" y="25"/>
                    </a:cubicBezTo>
                    <a:cubicBezTo>
                      <a:pt x="46" y="25"/>
                      <a:pt x="51" y="25"/>
                      <a:pt x="51" y="25"/>
                    </a:cubicBezTo>
                    <a:cubicBezTo>
                      <a:pt x="52" y="25"/>
                      <a:pt x="53" y="27"/>
                      <a:pt x="51" y="28"/>
                    </a:cubicBezTo>
                    <a:cubicBezTo>
                      <a:pt x="51" y="28"/>
                      <a:pt x="49" y="28"/>
                      <a:pt x="47" y="28"/>
                    </a:cubicBezTo>
                    <a:cubicBezTo>
                      <a:pt x="59" y="61"/>
                      <a:pt x="59" y="61"/>
                      <a:pt x="59" y="61"/>
                    </a:cubicBezTo>
                    <a:cubicBezTo>
                      <a:pt x="62" y="51"/>
                      <a:pt x="62" y="51"/>
                      <a:pt x="62" y="51"/>
                    </a:cubicBezTo>
                    <a:cubicBezTo>
                      <a:pt x="63" y="47"/>
                      <a:pt x="64" y="43"/>
                      <a:pt x="64" y="41"/>
                    </a:cubicBezTo>
                    <a:close/>
                    <a:moveTo>
                      <a:pt x="43" y="45"/>
                    </a:moveTo>
                    <a:cubicBezTo>
                      <a:pt x="34" y="72"/>
                      <a:pt x="34" y="72"/>
                      <a:pt x="34" y="72"/>
                    </a:cubicBezTo>
                    <a:cubicBezTo>
                      <a:pt x="37" y="73"/>
                      <a:pt x="40" y="73"/>
                      <a:pt x="43" y="73"/>
                    </a:cubicBezTo>
                    <a:cubicBezTo>
                      <a:pt x="47" y="73"/>
                      <a:pt x="50" y="73"/>
                      <a:pt x="53" y="72"/>
                    </a:cubicBezTo>
                    <a:cubicBezTo>
                      <a:pt x="53" y="71"/>
                      <a:pt x="53" y="71"/>
                      <a:pt x="53" y="71"/>
                    </a:cubicBezTo>
                    <a:lnTo>
                      <a:pt x="43" y="45"/>
                    </a:lnTo>
                    <a:close/>
                    <a:moveTo>
                      <a:pt x="71" y="28"/>
                    </a:moveTo>
                    <a:cubicBezTo>
                      <a:pt x="71" y="29"/>
                      <a:pt x="71" y="30"/>
                      <a:pt x="71" y="31"/>
                    </a:cubicBezTo>
                    <a:cubicBezTo>
                      <a:pt x="71" y="34"/>
                      <a:pt x="70" y="37"/>
                      <a:pt x="69" y="42"/>
                    </a:cubicBezTo>
                    <a:cubicBezTo>
                      <a:pt x="59" y="69"/>
                      <a:pt x="59" y="69"/>
                      <a:pt x="59" y="69"/>
                    </a:cubicBezTo>
                    <a:cubicBezTo>
                      <a:pt x="68" y="64"/>
                      <a:pt x="75" y="54"/>
                      <a:pt x="75" y="42"/>
                    </a:cubicBezTo>
                    <a:cubicBezTo>
                      <a:pt x="75" y="37"/>
                      <a:pt x="73" y="32"/>
                      <a:pt x="71" y="28"/>
                    </a:cubicBezTo>
                    <a:close/>
                    <a:moveTo>
                      <a:pt x="43" y="0"/>
                    </a:moveTo>
                    <a:cubicBezTo>
                      <a:pt x="19" y="0"/>
                      <a:pt x="0" y="19"/>
                      <a:pt x="0" y="42"/>
                    </a:cubicBezTo>
                    <a:cubicBezTo>
                      <a:pt x="0" y="66"/>
                      <a:pt x="19" y="85"/>
                      <a:pt x="43" y="85"/>
                    </a:cubicBezTo>
                    <a:cubicBezTo>
                      <a:pt x="66" y="85"/>
                      <a:pt x="85" y="66"/>
                      <a:pt x="85" y="42"/>
                    </a:cubicBezTo>
                    <a:cubicBezTo>
                      <a:pt x="85" y="19"/>
                      <a:pt x="66" y="0"/>
                      <a:pt x="43" y="0"/>
                    </a:cubicBezTo>
                    <a:close/>
                    <a:moveTo>
                      <a:pt x="43" y="79"/>
                    </a:moveTo>
                    <a:cubicBezTo>
                      <a:pt x="22" y="79"/>
                      <a:pt x="6" y="63"/>
                      <a:pt x="6" y="42"/>
                    </a:cubicBezTo>
                    <a:cubicBezTo>
                      <a:pt x="6" y="22"/>
                      <a:pt x="22" y="5"/>
                      <a:pt x="43" y="5"/>
                    </a:cubicBezTo>
                    <a:cubicBezTo>
                      <a:pt x="63" y="5"/>
                      <a:pt x="80" y="22"/>
                      <a:pt x="80" y="42"/>
                    </a:cubicBezTo>
                    <a:cubicBezTo>
                      <a:pt x="80" y="63"/>
                      <a:pt x="63" y="79"/>
                      <a:pt x="43" y="7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26" name="ïṡḻiḑé">
                <a:extLst>
                  <a:ext uri="{FF2B5EF4-FFF2-40B4-BE49-F238E27FC236}">
                    <a16:creationId xmlns:a16="http://schemas.microsoft.com/office/drawing/2014/main" id="{C6B37EA2-FE31-4653-8FDD-8190F9953B6F}"/>
                  </a:ext>
                </a:extLst>
              </p:cNvPr>
              <p:cNvSpPr/>
              <p:nvPr/>
            </p:nvSpPr>
            <p:spPr bwMode="auto">
              <a:xfrm>
                <a:off x="10258707" y="5621075"/>
                <a:ext cx="364063" cy="360148"/>
              </a:xfrm>
              <a:custGeom>
                <a:avLst/>
                <a:gdLst>
                  <a:gd name="T0" fmla="*/ 110 w 114"/>
                  <a:gd name="T1" fmla="*/ 90 h 113"/>
                  <a:gd name="T2" fmla="*/ 60 w 114"/>
                  <a:gd name="T3" fmla="*/ 47 h 113"/>
                  <a:gd name="T4" fmla="*/ 64 w 114"/>
                  <a:gd name="T5" fmla="*/ 32 h 113"/>
                  <a:gd name="T6" fmla="*/ 32 w 114"/>
                  <a:gd name="T7" fmla="*/ 0 h 113"/>
                  <a:gd name="T8" fmla="*/ 23 w 114"/>
                  <a:gd name="T9" fmla="*/ 1 h 113"/>
                  <a:gd name="T10" fmla="*/ 41 w 114"/>
                  <a:gd name="T11" fmla="*/ 20 h 113"/>
                  <a:gd name="T12" fmla="*/ 41 w 114"/>
                  <a:gd name="T13" fmla="*/ 30 h 113"/>
                  <a:gd name="T14" fmla="*/ 30 w 114"/>
                  <a:gd name="T15" fmla="*/ 41 h 113"/>
                  <a:gd name="T16" fmla="*/ 20 w 114"/>
                  <a:gd name="T17" fmla="*/ 41 h 113"/>
                  <a:gd name="T18" fmla="*/ 1 w 114"/>
                  <a:gd name="T19" fmla="*/ 23 h 113"/>
                  <a:gd name="T20" fmla="*/ 0 w 114"/>
                  <a:gd name="T21" fmla="*/ 32 h 113"/>
                  <a:gd name="T22" fmla="*/ 32 w 114"/>
                  <a:gd name="T23" fmla="*/ 63 h 113"/>
                  <a:gd name="T24" fmla="*/ 47 w 114"/>
                  <a:gd name="T25" fmla="*/ 60 h 113"/>
                  <a:gd name="T26" fmla="*/ 90 w 114"/>
                  <a:gd name="T27" fmla="*/ 110 h 113"/>
                  <a:gd name="T28" fmla="*/ 100 w 114"/>
                  <a:gd name="T29" fmla="*/ 111 h 113"/>
                  <a:gd name="T30" fmla="*/ 111 w 114"/>
                  <a:gd name="T31" fmla="*/ 100 h 113"/>
                  <a:gd name="T32" fmla="*/ 110 w 114"/>
                  <a:gd name="T33" fmla="*/ 90 h 1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14" h="113">
                    <a:moveTo>
                      <a:pt x="110" y="90"/>
                    </a:moveTo>
                    <a:cubicBezTo>
                      <a:pt x="60" y="47"/>
                      <a:pt x="60" y="47"/>
                      <a:pt x="60" y="47"/>
                    </a:cubicBezTo>
                    <a:cubicBezTo>
                      <a:pt x="62" y="42"/>
                      <a:pt x="64" y="37"/>
                      <a:pt x="64" y="32"/>
                    </a:cubicBezTo>
                    <a:cubicBezTo>
                      <a:pt x="64" y="14"/>
                      <a:pt x="49" y="0"/>
                      <a:pt x="32" y="0"/>
                    </a:cubicBezTo>
                    <a:cubicBezTo>
                      <a:pt x="29" y="0"/>
                      <a:pt x="26" y="0"/>
                      <a:pt x="23" y="1"/>
                    </a:cubicBezTo>
                    <a:cubicBezTo>
                      <a:pt x="41" y="20"/>
                      <a:pt x="41" y="20"/>
                      <a:pt x="41" y="20"/>
                    </a:cubicBezTo>
                    <a:cubicBezTo>
                      <a:pt x="44" y="22"/>
                      <a:pt x="44" y="27"/>
                      <a:pt x="41" y="30"/>
                    </a:cubicBezTo>
                    <a:cubicBezTo>
                      <a:pt x="30" y="41"/>
                      <a:pt x="30" y="41"/>
                      <a:pt x="30" y="41"/>
                    </a:cubicBezTo>
                    <a:cubicBezTo>
                      <a:pt x="27" y="44"/>
                      <a:pt x="23" y="44"/>
                      <a:pt x="20" y="41"/>
                    </a:cubicBezTo>
                    <a:cubicBezTo>
                      <a:pt x="1" y="23"/>
                      <a:pt x="1" y="23"/>
                      <a:pt x="1" y="23"/>
                    </a:cubicBezTo>
                    <a:cubicBezTo>
                      <a:pt x="1" y="25"/>
                      <a:pt x="0" y="29"/>
                      <a:pt x="0" y="32"/>
                    </a:cubicBezTo>
                    <a:cubicBezTo>
                      <a:pt x="0" y="49"/>
                      <a:pt x="14" y="63"/>
                      <a:pt x="32" y="63"/>
                    </a:cubicBezTo>
                    <a:cubicBezTo>
                      <a:pt x="37" y="63"/>
                      <a:pt x="42" y="62"/>
                      <a:pt x="47" y="60"/>
                    </a:cubicBezTo>
                    <a:cubicBezTo>
                      <a:pt x="90" y="110"/>
                      <a:pt x="90" y="110"/>
                      <a:pt x="90" y="110"/>
                    </a:cubicBezTo>
                    <a:cubicBezTo>
                      <a:pt x="93" y="113"/>
                      <a:pt x="97" y="113"/>
                      <a:pt x="100" y="111"/>
                    </a:cubicBezTo>
                    <a:cubicBezTo>
                      <a:pt x="111" y="100"/>
                      <a:pt x="111" y="100"/>
                      <a:pt x="111" y="100"/>
                    </a:cubicBezTo>
                    <a:cubicBezTo>
                      <a:pt x="114" y="97"/>
                      <a:pt x="113" y="93"/>
                      <a:pt x="110" y="9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27" name="íṧļíḍé">
                <a:extLst>
                  <a:ext uri="{FF2B5EF4-FFF2-40B4-BE49-F238E27FC236}">
                    <a16:creationId xmlns:a16="http://schemas.microsoft.com/office/drawing/2014/main" id="{734166FF-1C28-4F6C-BB68-9FF77FC1D76B}"/>
                  </a:ext>
                </a:extLst>
              </p:cNvPr>
              <p:cNvSpPr/>
              <p:nvPr/>
            </p:nvSpPr>
            <p:spPr bwMode="auto">
              <a:xfrm>
                <a:off x="9160647" y="5274627"/>
                <a:ext cx="358192" cy="550009"/>
              </a:xfrm>
              <a:custGeom>
                <a:avLst/>
                <a:gdLst>
                  <a:gd name="T0" fmla="*/ 84 w 112"/>
                  <a:gd name="T1" fmla="*/ 3 h 172"/>
                  <a:gd name="T2" fmla="*/ 111 w 112"/>
                  <a:gd name="T3" fmla="*/ 19 h 172"/>
                  <a:gd name="T4" fmla="*/ 110 w 112"/>
                  <a:gd name="T5" fmla="*/ 33 h 172"/>
                  <a:gd name="T6" fmla="*/ 103 w 112"/>
                  <a:gd name="T7" fmla="*/ 44 h 172"/>
                  <a:gd name="T8" fmla="*/ 65 w 112"/>
                  <a:gd name="T9" fmla="*/ 21 h 172"/>
                  <a:gd name="T10" fmla="*/ 72 w 112"/>
                  <a:gd name="T11" fmla="*/ 10 h 172"/>
                  <a:gd name="T12" fmla="*/ 84 w 112"/>
                  <a:gd name="T13" fmla="*/ 3 h 172"/>
                  <a:gd name="T14" fmla="*/ 0 w 112"/>
                  <a:gd name="T15" fmla="*/ 130 h 172"/>
                  <a:gd name="T16" fmla="*/ 1 w 112"/>
                  <a:gd name="T17" fmla="*/ 172 h 172"/>
                  <a:gd name="T18" fmla="*/ 38 w 112"/>
                  <a:gd name="T19" fmla="*/ 153 h 172"/>
                  <a:gd name="T20" fmla="*/ 98 w 112"/>
                  <a:gd name="T21" fmla="*/ 52 h 172"/>
                  <a:gd name="T22" fmla="*/ 60 w 112"/>
                  <a:gd name="T23" fmla="*/ 29 h 172"/>
                  <a:gd name="T24" fmla="*/ 0 w 112"/>
                  <a:gd name="T25" fmla="*/ 130 h 172"/>
                  <a:gd name="T26" fmla="*/ 76 w 112"/>
                  <a:gd name="T27" fmla="*/ 57 h 172"/>
                  <a:gd name="T28" fmla="*/ 30 w 112"/>
                  <a:gd name="T29" fmla="*/ 134 h 172"/>
                  <a:gd name="T30" fmla="*/ 20 w 112"/>
                  <a:gd name="T31" fmla="*/ 128 h 172"/>
                  <a:gd name="T32" fmla="*/ 66 w 112"/>
                  <a:gd name="T33" fmla="*/ 52 h 172"/>
                  <a:gd name="T34" fmla="*/ 76 w 112"/>
                  <a:gd name="T35" fmla="*/ 57 h 1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12" h="172">
                    <a:moveTo>
                      <a:pt x="84" y="3"/>
                    </a:moveTo>
                    <a:cubicBezTo>
                      <a:pt x="96" y="0"/>
                      <a:pt x="108" y="7"/>
                      <a:pt x="111" y="19"/>
                    </a:cubicBezTo>
                    <a:cubicBezTo>
                      <a:pt x="112" y="24"/>
                      <a:pt x="112" y="29"/>
                      <a:pt x="110" y="33"/>
                    </a:cubicBezTo>
                    <a:cubicBezTo>
                      <a:pt x="103" y="44"/>
                      <a:pt x="103" y="44"/>
                      <a:pt x="103" y="44"/>
                    </a:cubicBezTo>
                    <a:cubicBezTo>
                      <a:pt x="65" y="21"/>
                      <a:pt x="65" y="21"/>
                      <a:pt x="65" y="21"/>
                    </a:cubicBezTo>
                    <a:cubicBezTo>
                      <a:pt x="72" y="10"/>
                      <a:pt x="72" y="10"/>
                      <a:pt x="72" y="10"/>
                    </a:cubicBezTo>
                    <a:cubicBezTo>
                      <a:pt x="75" y="7"/>
                      <a:pt x="79" y="4"/>
                      <a:pt x="84" y="3"/>
                    </a:cubicBezTo>
                    <a:close/>
                    <a:moveTo>
                      <a:pt x="0" y="130"/>
                    </a:moveTo>
                    <a:cubicBezTo>
                      <a:pt x="1" y="172"/>
                      <a:pt x="1" y="172"/>
                      <a:pt x="1" y="172"/>
                    </a:cubicBezTo>
                    <a:cubicBezTo>
                      <a:pt x="38" y="153"/>
                      <a:pt x="38" y="153"/>
                      <a:pt x="38" y="153"/>
                    </a:cubicBezTo>
                    <a:cubicBezTo>
                      <a:pt x="98" y="52"/>
                      <a:pt x="98" y="52"/>
                      <a:pt x="98" y="52"/>
                    </a:cubicBezTo>
                    <a:cubicBezTo>
                      <a:pt x="60" y="29"/>
                      <a:pt x="60" y="29"/>
                      <a:pt x="60" y="29"/>
                    </a:cubicBezTo>
                    <a:lnTo>
                      <a:pt x="0" y="130"/>
                    </a:lnTo>
                    <a:close/>
                    <a:moveTo>
                      <a:pt x="76" y="57"/>
                    </a:moveTo>
                    <a:cubicBezTo>
                      <a:pt x="30" y="134"/>
                      <a:pt x="30" y="134"/>
                      <a:pt x="30" y="134"/>
                    </a:cubicBezTo>
                    <a:cubicBezTo>
                      <a:pt x="20" y="128"/>
                      <a:pt x="20" y="128"/>
                      <a:pt x="20" y="128"/>
                    </a:cubicBezTo>
                    <a:cubicBezTo>
                      <a:pt x="66" y="52"/>
                      <a:pt x="66" y="52"/>
                      <a:pt x="66" y="52"/>
                    </a:cubicBezTo>
                    <a:lnTo>
                      <a:pt x="76" y="5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28" name="î$ḻíḑê">
                <a:extLst>
                  <a:ext uri="{FF2B5EF4-FFF2-40B4-BE49-F238E27FC236}">
                    <a16:creationId xmlns:a16="http://schemas.microsoft.com/office/drawing/2014/main" id="{B2050F70-9E5A-4654-B6C5-A50E0A54013E}"/>
                  </a:ext>
                </a:extLst>
              </p:cNvPr>
              <p:cNvSpPr/>
              <p:nvPr/>
            </p:nvSpPr>
            <p:spPr bwMode="auto">
              <a:xfrm>
                <a:off x="9589301" y="5294200"/>
                <a:ext cx="305343" cy="348404"/>
              </a:xfrm>
              <a:custGeom>
                <a:avLst/>
                <a:gdLst>
                  <a:gd name="T0" fmla="*/ 40 w 95"/>
                  <a:gd name="T1" fmla="*/ 61 h 109"/>
                  <a:gd name="T2" fmla="*/ 34 w 95"/>
                  <a:gd name="T3" fmla="*/ 54 h 109"/>
                  <a:gd name="T4" fmla="*/ 13 w 95"/>
                  <a:gd name="T5" fmla="*/ 75 h 109"/>
                  <a:gd name="T6" fmla="*/ 34 w 95"/>
                  <a:gd name="T7" fmla="*/ 95 h 109"/>
                  <a:gd name="T8" fmla="*/ 40 w 95"/>
                  <a:gd name="T9" fmla="*/ 88 h 109"/>
                  <a:gd name="T10" fmla="*/ 27 w 95"/>
                  <a:gd name="T11" fmla="*/ 75 h 109"/>
                  <a:gd name="T12" fmla="*/ 40 w 95"/>
                  <a:gd name="T13" fmla="*/ 61 h 109"/>
                  <a:gd name="T14" fmla="*/ 54 w 95"/>
                  <a:gd name="T15" fmla="*/ 88 h 109"/>
                  <a:gd name="T16" fmla="*/ 61 w 95"/>
                  <a:gd name="T17" fmla="*/ 95 h 109"/>
                  <a:gd name="T18" fmla="*/ 81 w 95"/>
                  <a:gd name="T19" fmla="*/ 75 h 109"/>
                  <a:gd name="T20" fmla="*/ 61 w 95"/>
                  <a:gd name="T21" fmla="*/ 54 h 109"/>
                  <a:gd name="T22" fmla="*/ 54 w 95"/>
                  <a:gd name="T23" fmla="*/ 61 h 109"/>
                  <a:gd name="T24" fmla="*/ 68 w 95"/>
                  <a:gd name="T25" fmla="*/ 75 h 109"/>
                  <a:gd name="T26" fmla="*/ 54 w 95"/>
                  <a:gd name="T27" fmla="*/ 88 h 109"/>
                  <a:gd name="T28" fmla="*/ 89 w 95"/>
                  <a:gd name="T29" fmla="*/ 21 h 109"/>
                  <a:gd name="T30" fmla="*/ 74 w 95"/>
                  <a:gd name="T31" fmla="*/ 6 h 109"/>
                  <a:gd name="T32" fmla="*/ 59 w 95"/>
                  <a:gd name="T33" fmla="*/ 0 h 109"/>
                  <a:gd name="T34" fmla="*/ 8 w 95"/>
                  <a:gd name="T35" fmla="*/ 0 h 109"/>
                  <a:gd name="T36" fmla="*/ 0 w 95"/>
                  <a:gd name="T37" fmla="*/ 8 h 109"/>
                  <a:gd name="T38" fmla="*/ 0 w 95"/>
                  <a:gd name="T39" fmla="*/ 100 h 109"/>
                  <a:gd name="T40" fmla="*/ 8 w 95"/>
                  <a:gd name="T41" fmla="*/ 109 h 109"/>
                  <a:gd name="T42" fmla="*/ 86 w 95"/>
                  <a:gd name="T43" fmla="*/ 109 h 109"/>
                  <a:gd name="T44" fmla="*/ 95 w 95"/>
                  <a:gd name="T45" fmla="*/ 100 h 109"/>
                  <a:gd name="T46" fmla="*/ 95 w 95"/>
                  <a:gd name="T47" fmla="*/ 36 h 109"/>
                  <a:gd name="T48" fmla="*/ 89 w 95"/>
                  <a:gd name="T49" fmla="*/ 21 h 109"/>
                  <a:gd name="T50" fmla="*/ 84 w 95"/>
                  <a:gd name="T51" fmla="*/ 26 h 109"/>
                  <a:gd name="T52" fmla="*/ 85 w 95"/>
                  <a:gd name="T53" fmla="*/ 27 h 109"/>
                  <a:gd name="T54" fmla="*/ 68 w 95"/>
                  <a:gd name="T55" fmla="*/ 27 h 109"/>
                  <a:gd name="T56" fmla="*/ 68 w 95"/>
                  <a:gd name="T57" fmla="*/ 10 h 109"/>
                  <a:gd name="T58" fmla="*/ 69 w 95"/>
                  <a:gd name="T59" fmla="*/ 11 h 109"/>
                  <a:gd name="T60" fmla="*/ 84 w 95"/>
                  <a:gd name="T61" fmla="*/ 26 h 109"/>
                  <a:gd name="T62" fmla="*/ 88 w 95"/>
                  <a:gd name="T63" fmla="*/ 100 h 109"/>
                  <a:gd name="T64" fmla="*/ 86 w 95"/>
                  <a:gd name="T65" fmla="*/ 102 h 109"/>
                  <a:gd name="T66" fmla="*/ 8 w 95"/>
                  <a:gd name="T67" fmla="*/ 102 h 109"/>
                  <a:gd name="T68" fmla="*/ 6 w 95"/>
                  <a:gd name="T69" fmla="*/ 100 h 109"/>
                  <a:gd name="T70" fmla="*/ 6 w 95"/>
                  <a:gd name="T71" fmla="*/ 8 h 109"/>
                  <a:gd name="T72" fmla="*/ 8 w 95"/>
                  <a:gd name="T73" fmla="*/ 7 h 109"/>
                  <a:gd name="T74" fmla="*/ 59 w 95"/>
                  <a:gd name="T75" fmla="*/ 7 h 109"/>
                  <a:gd name="T76" fmla="*/ 61 w 95"/>
                  <a:gd name="T77" fmla="*/ 7 h 109"/>
                  <a:gd name="T78" fmla="*/ 61 w 95"/>
                  <a:gd name="T79" fmla="*/ 34 h 109"/>
                  <a:gd name="T80" fmla="*/ 88 w 95"/>
                  <a:gd name="T81" fmla="*/ 34 h 109"/>
                  <a:gd name="T82" fmla="*/ 88 w 95"/>
                  <a:gd name="T83" fmla="*/ 36 h 109"/>
                  <a:gd name="T84" fmla="*/ 88 w 95"/>
                  <a:gd name="T85" fmla="*/ 100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95" h="109">
                    <a:moveTo>
                      <a:pt x="40" y="61"/>
                    </a:moveTo>
                    <a:cubicBezTo>
                      <a:pt x="34" y="54"/>
                      <a:pt x="34" y="54"/>
                      <a:pt x="34" y="54"/>
                    </a:cubicBezTo>
                    <a:cubicBezTo>
                      <a:pt x="13" y="75"/>
                      <a:pt x="13" y="75"/>
                      <a:pt x="13" y="75"/>
                    </a:cubicBezTo>
                    <a:cubicBezTo>
                      <a:pt x="34" y="95"/>
                      <a:pt x="34" y="95"/>
                      <a:pt x="34" y="95"/>
                    </a:cubicBezTo>
                    <a:cubicBezTo>
                      <a:pt x="40" y="88"/>
                      <a:pt x="40" y="88"/>
                      <a:pt x="40" y="88"/>
                    </a:cubicBezTo>
                    <a:cubicBezTo>
                      <a:pt x="27" y="75"/>
                      <a:pt x="27" y="75"/>
                      <a:pt x="27" y="75"/>
                    </a:cubicBezTo>
                    <a:lnTo>
                      <a:pt x="40" y="61"/>
                    </a:lnTo>
                    <a:close/>
                    <a:moveTo>
                      <a:pt x="54" y="88"/>
                    </a:moveTo>
                    <a:cubicBezTo>
                      <a:pt x="61" y="95"/>
                      <a:pt x="61" y="95"/>
                      <a:pt x="61" y="95"/>
                    </a:cubicBezTo>
                    <a:cubicBezTo>
                      <a:pt x="81" y="75"/>
                      <a:pt x="81" y="75"/>
                      <a:pt x="81" y="75"/>
                    </a:cubicBezTo>
                    <a:cubicBezTo>
                      <a:pt x="61" y="54"/>
                      <a:pt x="61" y="54"/>
                      <a:pt x="61" y="54"/>
                    </a:cubicBezTo>
                    <a:cubicBezTo>
                      <a:pt x="54" y="61"/>
                      <a:pt x="54" y="61"/>
                      <a:pt x="54" y="61"/>
                    </a:cubicBezTo>
                    <a:cubicBezTo>
                      <a:pt x="68" y="75"/>
                      <a:pt x="68" y="75"/>
                      <a:pt x="68" y="75"/>
                    </a:cubicBezTo>
                    <a:lnTo>
                      <a:pt x="54" y="88"/>
                    </a:lnTo>
                    <a:close/>
                    <a:moveTo>
                      <a:pt x="89" y="21"/>
                    </a:moveTo>
                    <a:cubicBezTo>
                      <a:pt x="74" y="6"/>
                      <a:pt x="74" y="6"/>
                      <a:pt x="74" y="6"/>
                    </a:cubicBezTo>
                    <a:cubicBezTo>
                      <a:pt x="70" y="3"/>
                      <a:pt x="64" y="0"/>
                      <a:pt x="59" y="0"/>
                    </a:cubicBezTo>
                    <a:cubicBezTo>
                      <a:pt x="8" y="0"/>
                      <a:pt x="8" y="0"/>
                      <a:pt x="8" y="0"/>
                    </a:cubicBezTo>
                    <a:cubicBezTo>
                      <a:pt x="3" y="0"/>
                      <a:pt x="0" y="4"/>
                      <a:pt x="0" y="8"/>
                    </a:cubicBezTo>
                    <a:cubicBezTo>
                      <a:pt x="0" y="100"/>
                      <a:pt x="0" y="100"/>
                      <a:pt x="0" y="100"/>
                    </a:cubicBezTo>
                    <a:cubicBezTo>
                      <a:pt x="0" y="105"/>
                      <a:pt x="3" y="109"/>
                      <a:pt x="8" y="109"/>
                    </a:cubicBezTo>
                    <a:cubicBezTo>
                      <a:pt x="86" y="109"/>
                      <a:pt x="86" y="109"/>
                      <a:pt x="86" y="109"/>
                    </a:cubicBezTo>
                    <a:cubicBezTo>
                      <a:pt x="91" y="109"/>
                      <a:pt x="95" y="105"/>
                      <a:pt x="95" y="100"/>
                    </a:cubicBezTo>
                    <a:cubicBezTo>
                      <a:pt x="95" y="36"/>
                      <a:pt x="95" y="36"/>
                      <a:pt x="95" y="36"/>
                    </a:cubicBezTo>
                    <a:cubicBezTo>
                      <a:pt x="95" y="31"/>
                      <a:pt x="92" y="24"/>
                      <a:pt x="89" y="21"/>
                    </a:cubicBezTo>
                    <a:close/>
                    <a:moveTo>
                      <a:pt x="84" y="26"/>
                    </a:moveTo>
                    <a:cubicBezTo>
                      <a:pt x="84" y="26"/>
                      <a:pt x="85" y="27"/>
                      <a:pt x="85" y="27"/>
                    </a:cubicBezTo>
                    <a:cubicBezTo>
                      <a:pt x="68" y="27"/>
                      <a:pt x="68" y="27"/>
                      <a:pt x="68" y="27"/>
                    </a:cubicBezTo>
                    <a:cubicBezTo>
                      <a:pt x="68" y="10"/>
                      <a:pt x="68" y="10"/>
                      <a:pt x="68" y="10"/>
                    </a:cubicBezTo>
                    <a:cubicBezTo>
                      <a:pt x="68" y="10"/>
                      <a:pt x="68" y="10"/>
                      <a:pt x="69" y="11"/>
                    </a:cubicBezTo>
                    <a:lnTo>
                      <a:pt x="84" y="26"/>
                    </a:lnTo>
                    <a:close/>
                    <a:moveTo>
                      <a:pt x="88" y="100"/>
                    </a:moveTo>
                    <a:cubicBezTo>
                      <a:pt x="88" y="101"/>
                      <a:pt x="87" y="102"/>
                      <a:pt x="86" y="102"/>
                    </a:cubicBezTo>
                    <a:cubicBezTo>
                      <a:pt x="8" y="102"/>
                      <a:pt x="8" y="102"/>
                      <a:pt x="8" y="102"/>
                    </a:cubicBezTo>
                    <a:cubicBezTo>
                      <a:pt x="7" y="102"/>
                      <a:pt x="6" y="101"/>
                      <a:pt x="6" y="100"/>
                    </a:cubicBezTo>
                    <a:cubicBezTo>
                      <a:pt x="6" y="8"/>
                      <a:pt x="6" y="8"/>
                      <a:pt x="6" y="8"/>
                    </a:cubicBezTo>
                    <a:cubicBezTo>
                      <a:pt x="6" y="7"/>
                      <a:pt x="7" y="7"/>
                      <a:pt x="8" y="7"/>
                    </a:cubicBezTo>
                    <a:cubicBezTo>
                      <a:pt x="59" y="7"/>
                      <a:pt x="59" y="7"/>
                      <a:pt x="59" y="7"/>
                    </a:cubicBezTo>
                    <a:cubicBezTo>
                      <a:pt x="60" y="7"/>
                      <a:pt x="60" y="7"/>
                      <a:pt x="61" y="7"/>
                    </a:cubicBezTo>
                    <a:cubicBezTo>
                      <a:pt x="61" y="34"/>
                      <a:pt x="61" y="34"/>
                      <a:pt x="61" y="34"/>
                    </a:cubicBezTo>
                    <a:cubicBezTo>
                      <a:pt x="88" y="34"/>
                      <a:pt x="88" y="34"/>
                      <a:pt x="88" y="34"/>
                    </a:cubicBezTo>
                    <a:cubicBezTo>
                      <a:pt x="88" y="34"/>
                      <a:pt x="88" y="35"/>
                      <a:pt x="88" y="36"/>
                    </a:cubicBezTo>
                    <a:lnTo>
                      <a:pt x="88" y="10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29" name="iṩľîďé">
                <a:extLst>
                  <a:ext uri="{FF2B5EF4-FFF2-40B4-BE49-F238E27FC236}">
                    <a16:creationId xmlns:a16="http://schemas.microsoft.com/office/drawing/2014/main" id="{E69D7FB8-2434-412D-BDB0-9F8822C0CF85}"/>
                  </a:ext>
                </a:extLst>
              </p:cNvPr>
              <p:cNvSpPr/>
              <p:nvPr/>
            </p:nvSpPr>
            <p:spPr bwMode="auto">
              <a:xfrm>
                <a:off x="9029505" y="1945211"/>
                <a:ext cx="401253" cy="297514"/>
              </a:xfrm>
              <a:custGeom>
                <a:avLst/>
                <a:gdLst>
                  <a:gd name="T0" fmla="*/ 101 w 125"/>
                  <a:gd name="T1" fmla="*/ 0 h 93"/>
                  <a:gd name="T2" fmla="*/ 23 w 125"/>
                  <a:gd name="T3" fmla="*/ 0 h 93"/>
                  <a:gd name="T4" fmla="*/ 0 w 125"/>
                  <a:gd name="T5" fmla="*/ 23 h 93"/>
                  <a:gd name="T6" fmla="*/ 0 w 125"/>
                  <a:gd name="T7" fmla="*/ 70 h 93"/>
                  <a:gd name="T8" fmla="*/ 23 w 125"/>
                  <a:gd name="T9" fmla="*/ 93 h 93"/>
                  <a:gd name="T10" fmla="*/ 101 w 125"/>
                  <a:gd name="T11" fmla="*/ 93 h 93"/>
                  <a:gd name="T12" fmla="*/ 125 w 125"/>
                  <a:gd name="T13" fmla="*/ 70 h 93"/>
                  <a:gd name="T14" fmla="*/ 125 w 125"/>
                  <a:gd name="T15" fmla="*/ 23 h 93"/>
                  <a:gd name="T16" fmla="*/ 101 w 125"/>
                  <a:gd name="T17" fmla="*/ 0 h 93"/>
                  <a:gd name="T18" fmla="*/ 47 w 125"/>
                  <a:gd name="T19" fmla="*/ 78 h 93"/>
                  <a:gd name="T20" fmla="*/ 47 w 125"/>
                  <a:gd name="T21" fmla="*/ 15 h 93"/>
                  <a:gd name="T22" fmla="*/ 86 w 125"/>
                  <a:gd name="T23" fmla="*/ 46 h 93"/>
                  <a:gd name="T24" fmla="*/ 47 w 125"/>
                  <a:gd name="T25" fmla="*/ 78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5" h="93">
                    <a:moveTo>
                      <a:pt x="101" y="0"/>
                    </a:moveTo>
                    <a:cubicBezTo>
                      <a:pt x="23" y="0"/>
                      <a:pt x="23" y="0"/>
                      <a:pt x="23" y="0"/>
                    </a:cubicBezTo>
                    <a:cubicBezTo>
                      <a:pt x="11" y="0"/>
                      <a:pt x="0" y="10"/>
                      <a:pt x="0" y="23"/>
                    </a:cubicBezTo>
                    <a:cubicBezTo>
                      <a:pt x="0" y="70"/>
                      <a:pt x="0" y="70"/>
                      <a:pt x="0" y="70"/>
                    </a:cubicBezTo>
                    <a:cubicBezTo>
                      <a:pt x="0" y="83"/>
                      <a:pt x="11" y="93"/>
                      <a:pt x="23" y="93"/>
                    </a:cubicBezTo>
                    <a:cubicBezTo>
                      <a:pt x="101" y="93"/>
                      <a:pt x="101" y="93"/>
                      <a:pt x="101" y="93"/>
                    </a:cubicBezTo>
                    <a:cubicBezTo>
                      <a:pt x="114" y="93"/>
                      <a:pt x="125" y="83"/>
                      <a:pt x="125" y="70"/>
                    </a:cubicBezTo>
                    <a:cubicBezTo>
                      <a:pt x="125" y="23"/>
                      <a:pt x="125" y="23"/>
                      <a:pt x="125" y="23"/>
                    </a:cubicBezTo>
                    <a:cubicBezTo>
                      <a:pt x="125" y="10"/>
                      <a:pt x="114" y="0"/>
                      <a:pt x="101" y="0"/>
                    </a:cubicBezTo>
                    <a:close/>
                    <a:moveTo>
                      <a:pt x="47" y="78"/>
                    </a:moveTo>
                    <a:cubicBezTo>
                      <a:pt x="47" y="15"/>
                      <a:pt x="47" y="15"/>
                      <a:pt x="47" y="15"/>
                    </a:cubicBezTo>
                    <a:cubicBezTo>
                      <a:pt x="86" y="46"/>
                      <a:pt x="86" y="46"/>
                      <a:pt x="86" y="46"/>
                    </a:cubicBezTo>
                    <a:lnTo>
                      <a:pt x="47" y="7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30" name="ïṡliďé">
                <a:extLst>
                  <a:ext uri="{FF2B5EF4-FFF2-40B4-BE49-F238E27FC236}">
                    <a16:creationId xmlns:a16="http://schemas.microsoft.com/office/drawing/2014/main" id="{503150C6-0CCC-499E-8E77-7ACD948C1832}"/>
                  </a:ext>
                </a:extLst>
              </p:cNvPr>
              <p:cNvSpPr/>
              <p:nvPr/>
            </p:nvSpPr>
            <p:spPr bwMode="auto">
              <a:xfrm>
                <a:off x="8534302" y="4360555"/>
                <a:ext cx="207477" cy="211391"/>
              </a:xfrm>
              <a:custGeom>
                <a:avLst/>
                <a:gdLst>
                  <a:gd name="T0" fmla="*/ 61 w 65"/>
                  <a:gd name="T1" fmla="*/ 19 h 66"/>
                  <a:gd name="T2" fmla="*/ 47 w 65"/>
                  <a:gd name="T3" fmla="*/ 4 h 66"/>
                  <a:gd name="T4" fmla="*/ 51 w 65"/>
                  <a:gd name="T5" fmla="*/ 0 h 66"/>
                  <a:gd name="T6" fmla="*/ 65 w 65"/>
                  <a:gd name="T7" fmla="*/ 15 h 66"/>
                  <a:gd name="T8" fmla="*/ 61 w 65"/>
                  <a:gd name="T9" fmla="*/ 19 h 66"/>
                  <a:gd name="T10" fmla="*/ 57 w 65"/>
                  <a:gd name="T11" fmla="*/ 23 h 66"/>
                  <a:gd name="T12" fmla="*/ 55 w 65"/>
                  <a:gd name="T13" fmla="*/ 46 h 66"/>
                  <a:gd name="T14" fmla="*/ 10 w 65"/>
                  <a:gd name="T15" fmla="*/ 66 h 66"/>
                  <a:gd name="T16" fmla="*/ 6 w 65"/>
                  <a:gd name="T17" fmla="*/ 63 h 66"/>
                  <a:gd name="T18" fmla="*/ 24 w 65"/>
                  <a:gd name="T19" fmla="*/ 45 h 66"/>
                  <a:gd name="T20" fmla="*/ 26 w 65"/>
                  <a:gd name="T21" fmla="*/ 46 h 66"/>
                  <a:gd name="T22" fmla="*/ 32 w 65"/>
                  <a:gd name="T23" fmla="*/ 39 h 66"/>
                  <a:gd name="T24" fmla="*/ 26 w 65"/>
                  <a:gd name="T25" fmla="*/ 33 h 66"/>
                  <a:gd name="T26" fmla="*/ 20 w 65"/>
                  <a:gd name="T27" fmla="*/ 39 h 66"/>
                  <a:gd name="T28" fmla="*/ 21 w 65"/>
                  <a:gd name="T29" fmla="*/ 42 h 66"/>
                  <a:gd name="T30" fmla="*/ 3 w 65"/>
                  <a:gd name="T31" fmla="*/ 59 h 66"/>
                  <a:gd name="T32" fmla="*/ 0 w 65"/>
                  <a:gd name="T33" fmla="*/ 56 h 66"/>
                  <a:gd name="T34" fmla="*/ 20 w 65"/>
                  <a:gd name="T35" fmla="*/ 10 h 66"/>
                  <a:gd name="T36" fmla="*/ 43 w 65"/>
                  <a:gd name="T37" fmla="*/ 8 h 66"/>
                  <a:gd name="T38" fmla="*/ 57 w 65"/>
                  <a:gd name="T39" fmla="*/ 23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5" h="66">
                    <a:moveTo>
                      <a:pt x="61" y="19"/>
                    </a:moveTo>
                    <a:cubicBezTo>
                      <a:pt x="47" y="4"/>
                      <a:pt x="47" y="4"/>
                      <a:pt x="47" y="4"/>
                    </a:cubicBezTo>
                    <a:cubicBezTo>
                      <a:pt x="51" y="0"/>
                      <a:pt x="51" y="0"/>
                      <a:pt x="51" y="0"/>
                    </a:cubicBezTo>
                    <a:cubicBezTo>
                      <a:pt x="65" y="15"/>
                      <a:pt x="65" y="15"/>
                      <a:pt x="65" y="15"/>
                    </a:cubicBezTo>
                    <a:lnTo>
                      <a:pt x="61" y="19"/>
                    </a:lnTo>
                    <a:close/>
                    <a:moveTo>
                      <a:pt x="57" y="23"/>
                    </a:moveTo>
                    <a:cubicBezTo>
                      <a:pt x="55" y="46"/>
                      <a:pt x="55" y="46"/>
                      <a:pt x="55" y="46"/>
                    </a:cubicBezTo>
                    <a:cubicBezTo>
                      <a:pt x="37" y="46"/>
                      <a:pt x="10" y="66"/>
                      <a:pt x="10" y="66"/>
                    </a:cubicBezTo>
                    <a:cubicBezTo>
                      <a:pt x="6" y="63"/>
                      <a:pt x="6" y="63"/>
                      <a:pt x="6" y="63"/>
                    </a:cubicBezTo>
                    <a:cubicBezTo>
                      <a:pt x="24" y="45"/>
                      <a:pt x="24" y="45"/>
                      <a:pt x="24" y="45"/>
                    </a:cubicBezTo>
                    <a:cubicBezTo>
                      <a:pt x="25" y="45"/>
                      <a:pt x="25" y="46"/>
                      <a:pt x="26" y="46"/>
                    </a:cubicBezTo>
                    <a:cubicBezTo>
                      <a:pt x="30" y="46"/>
                      <a:pt x="32" y="43"/>
                      <a:pt x="32" y="39"/>
                    </a:cubicBezTo>
                    <a:cubicBezTo>
                      <a:pt x="32" y="36"/>
                      <a:pt x="30" y="33"/>
                      <a:pt x="26" y="33"/>
                    </a:cubicBezTo>
                    <a:cubicBezTo>
                      <a:pt x="23" y="33"/>
                      <a:pt x="20" y="36"/>
                      <a:pt x="20" y="39"/>
                    </a:cubicBezTo>
                    <a:cubicBezTo>
                      <a:pt x="20" y="40"/>
                      <a:pt x="20" y="41"/>
                      <a:pt x="21" y="42"/>
                    </a:cubicBezTo>
                    <a:cubicBezTo>
                      <a:pt x="3" y="59"/>
                      <a:pt x="3" y="59"/>
                      <a:pt x="3" y="59"/>
                    </a:cubicBezTo>
                    <a:cubicBezTo>
                      <a:pt x="0" y="56"/>
                      <a:pt x="0" y="56"/>
                      <a:pt x="0" y="56"/>
                    </a:cubicBezTo>
                    <a:cubicBezTo>
                      <a:pt x="0" y="56"/>
                      <a:pt x="20" y="29"/>
                      <a:pt x="20" y="10"/>
                    </a:cubicBezTo>
                    <a:cubicBezTo>
                      <a:pt x="43" y="8"/>
                      <a:pt x="43" y="8"/>
                      <a:pt x="43" y="8"/>
                    </a:cubicBezTo>
                    <a:lnTo>
                      <a:pt x="57" y="2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31" name="iş1iḑè">
                <a:extLst>
                  <a:ext uri="{FF2B5EF4-FFF2-40B4-BE49-F238E27FC236}">
                    <a16:creationId xmlns:a16="http://schemas.microsoft.com/office/drawing/2014/main" id="{DBE0F4E4-1F67-4A46-987D-C074014C95B5}"/>
                  </a:ext>
                </a:extLst>
              </p:cNvPr>
              <p:cNvSpPr/>
              <p:nvPr/>
            </p:nvSpPr>
            <p:spPr bwMode="auto">
              <a:xfrm>
                <a:off x="8890535" y="4113931"/>
                <a:ext cx="279899" cy="268153"/>
              </a:xfrm>
              <a:custGeom>
                <a:avLst/>
                <a:gdLst>
                  <a:gd name="T0" fmla="*/ 55 w 88"/>
                  <a:gd name="T1" fmla="*/ 59 h 84"/>
                  <a:gd name="T2" fmla="*/ 53 w 88"/>
                  <a:gd name="T3" fmla="*/ 53 h 84"/>
                  <a:gd name="T4" fmla="*/ 61 w 88"/>
                  <a:gd name="T5" fmla="*/ 38 h 84"/>
                  <a:gd name="T6" fmla="*/ 63 w 88"/>
                  <a:gd name="T7" fmla="*/ 26 h 84"/>
                  <a:gd name="T8" fmla="*/ 44 w 88"/>
                  <a:gd name="T9" fmla="*/ 0 h 84"/>
                  <a:gd name="T10" fmla="*/ 25 w 88"/>
                  <a:gd name="T11" fmla="*/ 26 h 84"/>
                  <a:gd name="T12" fmla="*/ 28 w 88"/>
                  <a:gd name="T13" fmla="*/ 38 h 84"/>
                  <a:gd name="T14" fmla="*/ 36 w 88"/>
                  <a:gd name="T15" fmla="*/ 53 h 84"/>
                  <a:gd name="T16" fmla="*/ 33 w 88"/>
                  <a:gd name="T17" fmla="*/ 59 h 84"/>
                  <a:gd name="T18" fmla="*/ 0 w 88"/>
                  <a:gd name="T19" fmla="*/ 84 h 84"/>
                  <a:gd name="T20" fmla="*/ 44 w 88"/>
                  <a:gd name="T21" fmla="*/ 84 h 84"/>
                  <a:gd name="T22" fmla="*/ 88 w 88"/>
                  <a:gd name="T23" fmla="*/ 84 h 84"/>
                  <a:gd name="T24" fmla="*/ 55 w 88"/>
                  <a:gd name="T25" fmla="*/ 59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8" h="84">
                    <a:moveTo>
                      <a:pt x="55" y="59"/>
                    </a:moveTo>
                    <a:cubicBezTo>
                      <a:pt x="53" y="59"/>
                      <a:pt x="53" y="53"/>
                      <a:pt x="53" y="53"/>
                    </a:cubicBezTo>
                    <a:cubicBezTo>
                      <a:pt x="53" y="53"/>
                      <a:pt x="59" y="46"/>
                      <a:pt x="61" y="38"/>
                    </a:cubicBezTo>
                    <a:cubicBezTo>
                      <a:pt x="64" y="38"/>
                      <a:pt x="67" y="29"/>
                      <a:pt x="63" y="26"/>
                    </a:cubicBezTo>
                    <a:cubicBezTo>
                      <a:pt x="63" y="22"/>
                      <a:pt x="68" y="0"/>
                      <a:pt x="44" y="0"/>
                    </a:cubicBezTo>
                    <a:cubicBezTo>
                      <a:pt x="21" y="0"/>
                      <a:pt x="25" y="22"/>
                      <a:pt x="25" y="26"/>
                    </a:cubicBezTo>
                    <a:cubicBezTo>
                      <a:pt x="22" y="29"/>
                      <a:pt x="24" y="38"/>
                      <a:pt x="28" y="38"/>
                    </a:cubicBezTo>
                    <a:cubicBezTo>
                      <a:pt x="29" y="46"/>
                      <a:pt x="36" y="53"/>
                      <a:pt x="36" y="53"/>
                    </a:cubicBezTo>
                    <a:cubicBezTo>
                      <a:pt x="36" y="53"/>
                      <a:pt x="35" y="59"/>
                      <a:pt x="33" y="59"/>
                    </a:cubicBezTo>
                    <a:cubicBezTo>
                      <a:pt x="26" y="60"/>
                      <a:pt x="0" y="72"/>
                      <a:pt x="0" y="84"/>
                    </a:cubicBezTo>
                    <a:cubicBezTo>
                      <a:pt x="44" y="84"/>
                      <a:pt x="44" y="84"/>
                      <a:pt x="44" y="84"/>
                    </a:cubicBezTo>
                    <a:cubicBezTo>
                      <a:pt x="88" y="84"/>
                      <a:pt x="88" y="84"/>
                      <a:pt x="88" y="84"/>
                    </a:cubicBezTo>
                    <a:cubicBezTo>
                      <a:pt x="88" y="72"/>
                      <a:pt x="62" y="60"/>
                      <a:pt x="55" y="5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32" name="îSliḑé">
                <a:extLst>
                  <a:ext uri="{FF2B5EF4-FFF2-40B4-BE49-F238E27FC236}">
                    <a16:creationId xmlns:a16="http://schemas.microsoft.com/office/drawing/2014/main" id="{8280C3C0-85BA-4BCF-9845-D71FE6EBF137}"/>
                  </a:ext>
                </a:extLst>
              </p:cNvPr>
              <p:cNvSpPr/>
              <p:nvPr/>
            </p:nvSpPr>
            <p:spPr bwMode="auto">
              <a:xfrm>
                <a:off x="8039097" y="4581732"/>
                <a:ext cx="262282" cy="262282"/>
              </a:xfrm>
              <a:custGeom>
                <a:avLst/>
                <a:gdLst>
                  <a:gd name="T0" fmla="*/ 0 w 82"/>
                  <a:gd name="T1" fmla="*/ 41 h 82"/>
                  <a:gd name="T2" fmla="*/ 82 w 82"/>
                  <a:gd name="T3" fmla="*/ 41 h 82"/>
                  <a:gd name="T4" fmla="*/ 64 w 82"/>
                  <a:gd name="T5" fmla="*/ 55 h 82"/>
                  <a:gd name="T6" fmla="*/ 77 w 82"/>
                  <a:gd name="T7" fmla="*/ 44 h 82"/>
                  <a:gd name="T8" fmla="*/ 64 w 82"/>
                  <a:gd name="T9" fmla="*/ 55 h 82"/>
                  <a:gd name="T10" fmla="*/ 16 w 82"/>
                  <a:gd name="T11" fmla="*/ 38 h 82"/>
                  <a:gd name="T12" fmla="*/ 8 w 82"/>
                  <a:gd name="T13" fmla="*/ 27 h 82"/>
                  <a:gd name="T14" fmla="*/ 59 w 82"/>
                  <a:gd name="T15" fmla="*/ 27 h 82"/>
                  <a:gd name="T16" fmla="*/ 44 w 82"/>
                  <a:gd name="T17" fmla="*/ 38 h 82"/>
                  <a:gd name="T18" fmla="*/ 59 w 82"/>
                  <a:gd name="T19" fmla="*/ 27 h 82"/>
                  <a:gd name="T20" fmla="*/ 44 w 82"/>
                  <a:gd name="T21" fmla="*/ 5 h 82"/>
                  <a:gd name="T22" fmla="*/ 54 w 82"/>
                  <a:gd name="T23" fmla="*/ 14 h 82"/>
                  <a:gd name="T24" fmla="*/ 44 w 82"/>
                  <a:gd name="T25" fmla="*/ 22 h 82"/>
                  <a:gd name="T26" fmla="*/ 35 w 82"/>
                  <a:gd name="T27" fmla="*/ 7 h 82"/>
                  <a:gd name="T28" fmla="*/ 38 w 82"/>
                  <a:gd name="T29" fmla="*/ 22 h 82"/>
                  <a:gd name="T30" fmla="*/ 28 w 82"/>
                  <a:gd name="T31" fmla="*/ 14 h 82"/>
                  <a:gd name="T32" fmla="*/ 38 w 82"/>
                  <a:gd name="T33" fmla="*/ 38 h 82"/>
                  <a:gd name="T34" fmla="*/ 23 w 82"/>
                  <a:gd name="T35" fmla="*/ 27 h 82"/>
                  <a:gd name="T36" fmla="*/ 8 w 82"/>
                  <a:gd name="T37" fmla="*/ 55 h 82"/>
                  <a:gd name="T38" fmla="*/ 16 w 82"/>
                  <a:gd name="T39" fmla="*/ 44 h 82"/>
                  <a:gd name="T40" fmla="*/ 8 w 82"/>
                  <a:gd name="T41" fmla="*/ 55 h 82"/>
                  <a:gd name="T42" fmla="*/ 38 w 82"/>
                  <a:gd name="T43" fmla="*/ 44 h 82"/>
                  <a:gd name="T44" fmla="*/ 23 w 82"/>
                  <a:gd name="T45" fmla="*/ 55 h 82"/>
                  <a:gd name="T46" fmla="*/ 38 w 82"/>
                  <a:gd name="T47" fmla="*/ 60 h 82"/>
                  <a:gd name="T48" fmla="*/ 35 w 82"/>
                  <a:gd name="T49" fmla="*/ 74 h 82"/>
                  <a:gd name="T50" fmla="*/ 25 w 82"/>
                  <a:gd name="T51" fmla="*/ 60 h 82"/>
                  <a:gd name="T52" fmla="*/ 54 w 82"/>
                  <a:gd name="T53" fmla="*/ 67 h 82"/>
                  <a:gd name="T54" fmla="*/ 44 w 82"/>
                  <a:gd name="T55" fmla="*/ 76 h 82"/>
                  <a:gd name="T56" fmla="*/ 57 w 82"/>
                  <a:gd name="T57" fmla="*/ 60 h 82"/>
                  <a:gd name="T58" fmla="*/ 44 w 82"/>
                  <a:gd name="T59" fmla="*/ 55 h 82"/>
                  <a:gd name="T60" fmla="*/ 60 w 82"/>
                  <a:gd name="T61" fmla="*/ 44 h 82"/>
                  <a:gd name="T62" fmla="*/ 44 w 82"/>
                  <a:gd name="T63" fmla="*/ 55 h 82"/>
                  <a:gd name="T64" fmla="*/ 64 w 82"/>
                  <a:gd name="T65" fmla="*/ 27 h 82"/>
                  <a:gd name="T66" fmla="*/ 77 w 82"/>
                  <a:gd name="T67" fmla="*/ 38 h 82"/>
                  <a:gd name="T68" fmla="*/ 71 w 82"/>
                  <a:gd name="T69" fmla="*/ 22 h 82"/>
                  <a:gd name="T70" fmla="*/ 57 w 82"/>
                  <a:gd name="T71" fmla="*/ 9 h 82"/>
                  <a:gd name="T72" fmla="*/ 71 w 82"/>
                  <a:gd name="T73" fmla="*/ 22 h 82"/>
                  <a:gd name="T74" fmla="*/ 26 w 82"/>
                  <a:gd name="T75" fmla="*/ 9 h 82"/>
                  <a:gd name="T76" fmla="*/ 11 w 82"/>
                  <a:gd name="T77" fmla="*/ 22 h 82"/>
                  <a:gd name="T78" fmla="*/ 11 w 82"/>
                  <a:gd name="T79" fmla="*/ 60 h 82"/>
                  <a:gd name="T80" fmla="*/ 26 w 82"/>
                  <a:gd name="T81" fmla="*/ 73 h 82"/>
                  <a:gd name="T82" fmla="*/ 11 w 82"/>
                  <a:gd name="T83" fmla="*/ 60 h 82"/>
                  <a:gd name="T84" fmla="*/ 57 w 82"/>
                  <a:gd name="T85" fmla="*/ 73 h 82"/>
                  <a:gd name="T86" fmla="*/ 71 w 82"/>
                  <a:gd name="T87" fmla="*/ 60 h 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82" h="82">
                    <a:moveTo>
                      <a:pt x="41" y="0"/>
                    </a:moveTo>
                    <a:cubicBezTo>
                      <a:pt x="18" y="0"/>
                      <a:pt x="0" y="18"/>
                      <a:pt x="0" y="41"/>
                    </a:cubicBezTo>
                    <a:cubicBezTo>
                      <a:pt x="0" y="64"/>
                      <a:pt x="18" y="82"/>
                      <a:pt x="41" y="82"/>
                    </a:cubicBezTo>
                    <a:cubicBezTo>
                      <a:pt x="64" y="82"/>
                      <a:pt x="82" y="64"/>
                      <a:pt x="82" y="41"/>
                    </a:cubicBezTo>
                    <a:cubicBezTo>
                      <a:pt x="82" y="18"/>
                      <a:pt x="64" y="0"/>
                      <a:pt x="41" y="0"/>
                    </a:cubicBezTo>
                    <a:close/>
                    <a:moveTo>
                      <a:pt x="64" y="55"/>
                    </a:moveTo>
                    <a:cubicBezTo>
                      <a:pt x="65" y="51"/>
                      <a:pt x="66" y="47"/>
                      <a:pt x="66" y="44"/>
                    </a:cubicBezTo>
                    <a:cubicBezTo>
                      <a:pt x="77" y="44"/>
                      <a:pt x="77" y="44"/>
                      <a:pt x="77" y="44"/>
                    </a:cubicBezTo>
                    <a:cubicBezTo>
                      <a:pt x="76" y="47"/>
                      <a:pt x="76" y="51"/>
                      <a:pt x="74" y="55"/>
                    </a:cubicBezTo>
                    <a:lnTo>
                      <a:pt x="64" y="55"/>
                    </a:lnTo>
                    <a:close/>
                    <a:moveTo>
                      <a:pt x="18" y="27"/>
                    </a:moveTo>
                    <a:cubicBezTo>
                      <a:pt x="17" y="31"/>
                      <a:pt x="17" y="34"/>
                      <a:pt x="16" y="38"/>
                    </a:cubicBezTo>
                    <a:cubicBezTo>
                      <a:pt x="6" y="38"/>
                      <a:pt x="6" y="38"/>
                      <a:pt x="6" y="38"/>
                    </a:cubicBezTo>
                    <a:cubicBezTo>
                      <a:pt x="6" y="34"/>
                      <a:pt x="7" y="31"/>
                      <a:pt x="8" y="27"/>
                    </a:cubicBezTo>
                    <a:lnTo>
                      <a:pt x="18" y="27"/>
                    </a:lnTo>
                    <a:close/>
                    <a:moveTo>
                      <a:pt x="59" y="27"/>
                    </a:moveTo>
                    <a:cubicBezTo>
                      <a:pt x="60" y="31"/>
                      <a:pt x="60" y="34"/>
                      <a:pt x="60" y="38"/>
                    </a:cubicBezTo>
                    <a:cubicBezTo>
                      <a:pt x="44" y="38"/>
                      <a:pt x="44" y="38"/>
                      <a:pt x="44" y="38"/>
                    </a:cubicBezTo>
                    <a:cubicBezTo>
                      <a:pt x="44" y="27"/>
                      <a:pt x="44" y="27"/>
                      <a:pt x="44" y="27"/>
                    </a:cubicBezTo>
                    <a:lnTo>
                      <a:pt x="59" y="27"/>
                    </a:lnTo>
                    <a:close/>
                    <a:moveTo>
                      <a:pt x="44" y="22"/>
                    </a:moveTo>
                    <a:cubicBezTo>
                      <a:pt x="44" y="5"/>
                      <a:pt x="44" y="5"/>
                      <a:pt x="44" y="5"/>
                    </a:cubicBezTo>
                    <a:cubicBezTo>
                      <a:pt x="45" y="6"/>
                      <a:pt x="46" y="6"/>
                      <a:pt x="48" y="7"/>
                    </a:cubicBezTo>
                    <a:cubicBezTo>
                      <a:pt x="50" y="9"/>
                      <a:pt x="52" y="11"/>
                      <a:pt x="54" y="14"/>
                    </a:cubicBezTo>
                    <a:cubicBezTo>
                      <a:pt x="55" y="17"/>
                      <a:pt x="56" y="19"/>
                      <a:pt x="57" y="22"/>
                    </a:cubicBezTo>
                    <a:cubicBezTo>
                      <a:pt x="44" y="22"/>
                      <a:pt x="44" y="22"/>
                      <a:pt x="44" y="22"/>
                    </a:cubicBezTo>
                    <a:close/>
                    <a:moveTo>
                      <a:pt x="28" y="14"/>
                    </a:moveTo>
                    <a:cubicBezTo>
                      <a:pt x="30" y="11"/>
                      <a:pt x="32" y="9"/>
                      <a:pt x="35" y="7"/>
                    </a:cubicBezTo>
                    <a:cubicBezTo>
                      <a:pt x="36" y="6"/>
                      <a:pt x="37" y="6"/>
                      <a:pt x="38" y="5"/>
                    </a:cubicBezTo>
                    <a:cubicBezTo>
                      <a:pt x="38" y="22"/>
                      <a:pt x="38" y="22"/>
                      <a:pt x="38" y="22"/>
                    </a:cubicBezTo>
                    <a:cubicBezTo>
                      <a:pt x="25" y="22"/>
                      <a:pt x="25" y="22"/>
                      <a:pt x="25" y="22"/>
                    </a:cubicBezTo>
                    <a:cubicBezTo>
                      <a:pt x="26" y="19"/>
                      <a:pt x="27" y="17"/>
                      <a:pt x="28" y="14"/>
                    </a:cubicBezTo>
                    <a:close/>
                    <a:moveTo>
                      <a:pt x="38" y="27"/>
                    </a:moveTo>
                    <a:cubicBezTo>
                      <a:pt x="38" y="38"/>
                      <a:pt x="38" y="38"/>
                      <a:pt x="38" y="38"/>
                    </a:cubicBezTo>
                    <a:cubicBezTo>
                      <a:pt x="22" y="38"/>
                      <a:pt x="22" y="38"/>
                      <a:pt x="22" y="38"/>
                    </a:cubicBezTo>
                    <a:cubicBezTo>
                      <a:pt x="22" y="34"/>
                      <a:pt x="23" y="31"/>
                      <a:pt x="23" y="27"/>
                    </a:cubicBezTo>
                    <a:lnTo>
                      <a:pt x="38" y="27"/>
                    </a:lnTo>
                    <a:close/>
                    <a:moveTo>
                      <a:pt x="8" y="55"/>
                    </a:moveTo>
                    <a:cubicBezTo>
                      <a:pt x="7" y="51"/>
                      <a:pt x="6" y="47"/>
                      <a:pt x="6" y="44"/>
                    </a:cubicBezTo>
                    <a:cubicBezTo>
                      <a:pt x="16" y="44"/>
                      <a:pt x="16" y="44"/>
                      <a:pt x="16" y="44"/>
                    </a:cubicBezTo>
                    <a:cubicBezTo>
                      <a:pt x="17" y="47"/>
                      <a:pt x="17" y="51"/>
                      <a:pt x="18" y="55"/>
                    </a:cubicBezTo>
                    <a:lnTo>
                      <a:pt x="8" y="55"/>
                    </a:lnTo>
                    <a:close/>
                    <a:moveTo>
                      <a:pt x="22" y="44"/>
                    </a:moveTo>
                    <a:cubicBezTo>
                      <a:pt x="38" y="44"/>
                      <a:pt x="38" y="44"/>
                      <a:pt x="38" y="44"/>
                    </a:cubicBezTo>
                    <a:cubicBezTo>
                      <a:pt x="38" y="55"/>
                      <a:pt x="38" y="55"/>
                      <a:pt x="38" y="55"/>
                    </a:cubicBezTo>
                    <a:cubicBezTo>
                      <a:pt x="23" y="55"/>
                      <a:pt x="23" y="55"/>
                      <a:pt x="23" y="55"/>
                    </a:cubicBezTo>
                    <a:cubicBezTo>
                      <a:pt x="23" y="51"/>
                      <a:pt x="22" y="47"/>
                      <a:pt x="22" y="44"/>
                    </a:cubicBezTo>
                    <a:close/>
                    <a:moveTo>
                      <a:pt x="38" y="60"/>
                    </a:moveTo>
                    <a:cubicBezTo>
                      <a:pt x="38" y="76"/>
                      <a:pt x="38" y="76"/>
                      <a:pt x="38" y="76"/>
                    </a:cubicBezTo>
                    <a:cubicBezTo>
                      <a:pt x="37" y="76"/>
                      <a:pt x="36" y="75"/>
                      <a:pt x="35" y="74"/>
                    </a:cubicBezTo>
                    <a:cubicBezTo>
                      <a:pt x="32" y="73"/>
                      <a:pt x="30" y="70"/>
                      <a:pt x="28" y="67"/>
                    </a:cubicBezTo>
                    <a:cubicBezTo>
                      <a:pt x="27" y="65"/>
                      <a:pt x="26" y="63"/>
                      <a:pt x="25" y="60"/>
                    </a:cubicBezTo>
                    <a:cubicBezTo>
                      <a:pt x="38" y="60"/>
                      <a:pt x="38" y="60"/>
                      <a:pt x="38" y="60"/>
                    </a:cubicBezTo>
                    <a:close/>
                    <a:moveTo>
                      <a:pt x="54" y="67"/>
                    </a:moveTo>
                    <a:cubicBezTo>
                      <a:pt x="52" y="70"/>
                      <a:pt x="50" y="73"/>
                      <a:pt x="48" y="74"/>
                    </a:cubicBezTo>
                    <a:cubicBezTo>
                      <a:pt x="46" y="75"/>
                      <a:pt x="45" y="76"/>
                      <a:pt x="44" y="76"/>
                    </a:cubicBezTo>
                    <a:cubicBezTo>
                      <a:pt x="44" y="60"/>
                      <a:pt x="44" y="60"/>
                      <a:pt x="44" y="60"/>
                    </a:cubicBezTo>
                    <a:cubicBezTo>
                      <a:pt x="57" y="60"/>
                      <a:pt x="57" y="60"/>
                      <a:pt x="57" y="60"/>
                    </a:cubicBezTo>
                    <a:cubicBezTo>
                      <a:pt x="56" y="63"/>
                      <a:pt x="55" y="65"/>
                      <a:pt x="54" y="67"/>
                    </a:cubicBezTo>
                    <a:close/>
                    <a:moveTo>
                      <a:pt x="44" y="55"/>
                    </a:moveTo>
                    <a:cubicBezTo>
                      <a:pt x="44" y="44"/>
                      <a:pt x="44" y="44"/>
                      <a:pt x="44" y="44"/>
                    </a:cubicBezTo>
                    <a:cubicBezTo>
                      <a:pt x="60" y="44"/>
                      <a:pt x="60" y="44"/>
                      <a:pt x="60" y="44"/>
                    </a:cubicBezTo>
                    <a:cubicBezTo>
                      <a:pt x="60" y="47"/>
                      <a:pt x="60" y="51"/>
                      <a:pt x="59" y="55"/>
                    </a:cubicBezTo>
                    <a:lnTo>
                      <a:pt x="44" y="55"/>
                    </a:lnTo>
                    <a:close/>
                    <a:moveTo>
                      <a:pt x="66" y="38"/>
                    </a:moveTo>
                    <a:cubicBezTo>
                      <a:pt x="66" y="34"/>
                      <a:pt x="65" y="31"/>
                      <a:pt x="64" y="27"/>
                    </a:cubicBezTo>
                    <a:cubicBezTo>
                      <a:pt x="74" y="27"/>
                      <a:pt x="74" y="27"/>
                      <a:pt x="74" y="27"/>
                    </a:cubicBezTo>
                    <a:cubicBezTo>
                      <a:pt x="76" y="31"/>
                      <a:pt x="76" y="34"/>
                      <a:pt x="77" y="38"/>
                    </a:cubicBezTo>
                    <a:lnTo>
                      <a:pt x="66" y="38"/>
                    </a:lnTo>
                    <a:close/>
                    <a:moveTo>
                      <a:pt x="71" y="22"/>
                    </a:moveTo>
                    <a:cubicBezTo>
                      <a:pt x="63" y="22"/>
                      <a:pt x="63" y="22"/>
                      <a:pt x="63" y="22"/>
                    </a:cubicBezTo>
                    <a:cubicBezTo>
                      <a:pt x="61" y="17"/>
                      <a:pt x="59" y="12"/>
                      <a:pt x="57" y="9"/>
                    </a:cubicBezTo>
                    <a:cubicBezTo>
                      <a:pt x="60" y="10"/>
                      <a:pt x="63" y="13"/>
                      <a:pt x="66" y="16"/>
                    </a:cubicBezTo>
                    <a:cubicBezTo>
                      <a:pt x="68" y="17"/>
                      <a:pt x="70" y="19"/>
                      <a:pt x="71" y="22"/>
                    </a:cubicBezTo>
                    <a:close/>
                    <a:moveTo>
                      <a:pt x="16" y="16"/>
                    </a:moveTo>
                    <a:cubicBezTo>
                      <a:pt x="19" y="13"/>
                      <a:pt x="22" y="10"/>
                      <a:pt x="26" y="9"/>
                    </a:cubicBezTo>
                    <a:cubicBezTo>
                      <a:pt x="23" y="12"/>
                      <a:pt x="21" y="17"/>
                      <a:pt x="19" y="22"/>
                    </a:cubicBezTo>
                    <a:cubicBezTo>
                      <a:pt x="11" y="22"/>
                      <a:pt x="11" y="22"/>
                      <a:pt x="11" y="22"/>
                    </a:cubicBezTo>
                    <a:cubicBezTo>
                      <a:pt x="12" y="19"/>
                      <a:pt x="14" y="17"/>
                      <a:pt x="16" y="16"/>
                    </a:cubicBezTo>
                    <a:close/>
                    <a:moveTo>
                      <a:pt x="11" y="60"/>
                    </a:moveTo>
                    <a:cubicBezTo>
                      <a:pt x="19" y="60"/>
                      <a:pt x="19" y="60"/>
                      <a:pt x="19" y="60"/>
                    </a:cubicBezTo>
                    <a:cubicBezTo>
                      <a:pt x="21" y="65"/>
                      <a:pt x="23" y="69"/>
                      <a:pt x="26" y="73"/>
                    </a:cubicBezTo>
                    <a:cubicBezTo>
                      <a:pt x="22" y="71"/>
                      <a:pt x="19" y="69"/>
                      <a:pt x="16" y="66"/>
                    </a:cubicBezTo>
                    <a:cubicBezTo>
                      <a:pt x="14" y="64"/>
                      <a:pt x="12" y="62"/>
                      <a:pt x="11" y="60"/>
                    </a:cubicBezTo>
                    <a:close/>
                    <a:moveTo>
                      <a:pt x="66" y="66"/>
                    </a:moveTo>
                    <a:cubicBezTo>
                      <a:pt x="63" y="69"/>
                      <a:pt x="60" y="71"/>
                      <a:pt x="57" y="73"/>
                    </a:cubicBezTo>
                    <a:cubicBezTo>
                      <a:pt x="59" y="69"/>
                      <a:pt x="61" y="65"/>
                      <a:pt x="63" y="60"/>
                    </a:cubicBezTo>
                    <a:cubicBezTo>
                      <a:pt x="71" y="60"/>
                      <a:pt x="71" y="60"/>
                      <a:pt x="71" y="60"/>
                    </a:cubicBezTo>
                    <a:cubicBezTo>
                      <a:pt x="70" y="62"/>
                      <a:pt x="68" y="64"/>
                      <a:pt x="66" y="6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33" name="îśḻïḋè">
                <a:extLst>
                  <a:ext uri="{FF2B5EF4-FFF2-40B4-BE49-F238E27FC236}">
                    <a16:creationId xmlns:a16="http://schemas.microsoft.com/office/drawing/2014/main" id="{2BCD8A72-65DA-4EE4-B86D-54135B30ECDE}"/>
                  </a:ext>
                </a:extLst>
              </p:cNvPr>
              <p:cNvSpPr/>
              <p:nvPr/>
            </p:nvSpPr>
            <p:spPr bwMode="auto">
              <a:xfrm>
                <a:off x="8820072" y="2931705"/>
                <a:ext cx="219221" cy="232921"/>
              </a:xfrm>
              <a:custGeom>
                <a:avLst/>
                <a:gdLst>
                  <a:gd name="T0" fmla="*/ 62 w 69"/>
                  <a:gd name="T1" fmla="*/ 0 h 73"/>
                  <a:gd name="T2" fmla="*/ 7 w 69"/>
                  <a:gd name="T3" fmla="*/ 0 h 73"/>
                  <a:gd name="T4" fmla="*/ 0 w 69"/>
                  <a:gd name="T5" fmla="*/ 7 h 73"/>
                  <a:gd name="T6" fmla="*/ 0 w 69"/>
                  <a:gd name="T7" fmla="*/ 66 h 73"/>
                  <a:gd name="T8" fmla="*/ 7 w 69"/>
                  <a:gd name="T9" fmla="*/ 73 h 73"/>
                  <a:gd name="T10" fmla="*/ 62 w 69"/>
                  <a:gd name="T11" fmla="*/ 73 h 73"/>
                  <a:gd name="T12" fmla="*/ 69 w 69"/>
                  <a:gd name="T13" fmla="*/ 66 h 73"/>
                  <a:gd name="T14" fmla="*/ 69 w 69"/>
                  <a:gd name="T15" fmla="*/ 7 h 73"/>
                  <a:gd name="T16" fmla="*/ 62 w 69"/>
                  <a:gd name="T17" fmla="*/ 0 h 73"/>
                  <a:gd name="T18" fmla="*/ 60 w 69"/>
                  <a:gd name="T19" fmla="*/ 64 h 73"/>
                  <a:gd name="T20" fmla="*/ 10 w 69"/>
                  <a:gd name="T21" fmla="*/ 64 h 73"/>
                  <a:gd name="T22" fmla="*/ 10 w 69"/>
                  <a:gd name="T23" fmla="*/ 9 h 73"/>
                  <a:gd name="T24" fmla="*/ 60 w 69"/>
                  <a:gd name="T25" fmla="*/ 9 h 73"/>
                  <a:gd name="T26" fmla="*/ 60 w 69"/>
                  <a:gd name="T27" fmla="*/ 64 h 73"/>
                  <a:gd name="T28" fmla="*/ 19 w 69"/>
                  <a:gd name="T29" fmla="*/ 32 h 73"/>
                  <a:gd name="T30" fmla="*/ 51 w 69"/>
                  <a:gd name="T31" fmla="*/ 32 h 73"/>
                  <a:gd name="T32" fmla="*/ 51 w 69"/>
                  <a:gd name="T33" fmla="*/ 37 h 73"/>
                  <a:gd name="T34" fmla="*/ 19 w 69"/>
                  <a:gd name="T35" fmla="*/ 37 h 73"/>
                  <a:gd name="T36" fmla="*/ 19 w 69"/>
                  <a:gd name="T37" fmla="*/ 32 h 73"/>
                  <a:gd name="T38" fmla="*/ 19 w 69"/>
                  <a:gd name="T39" fmla="*/ 41 h 73"/>
                  <a:gd name="T40" fmla="*/ 51 w 69"/>
                  <a:gd name="T41" fmla="*/ 41 h 73"/>
                  <a:gd name="T42" fmla="*/ 51 w 69"/>
                  <a:gd name="T43" fmla="*/ 46 h 73"/>
                  <a:gd name="T44" fmla="*/ 19 w 69"/>
                  <a:gd name="T45" fmla="*/ 46 h 73"/>
                  <a:gd name="T46" fmla="*/ 19 w 69"/>
                  <a:gd name="T47" fmla="*/ 41 h 73"/>
                  <a:gd name="T48" fmla="*/ 19 w 69"/>
                  <a:gd name="T49" fmla="*/ 50 h 73"/>
                  <a:gd name="T50" fmla="*/ 51 w 69"/>
                  <a:gd name="T51" fmla="*/ 50 h 73"/>
                  <a:gd name="T52" fmla="*/ 51 w 69"/>
                  <a:gd name="T53" fmla="*/ 55 h 73"/>
                  <a:gd name="T54" fmla="*/ 19 w 69"/>
                  <a:gd name="T55" fmla="*/ 55 h 73"/>
                  <a:gd name="T56" fmla="*/ 19 w 69"/>
                  <a:gd name="T57" fmla="*/ 50 h 73"/>
                  <a:gd name="T58" fmla="*/ 19 w 69"/>
                  <a:gd name="T59" fmla="*/ 23 h 73"/>
                  <a:gd name="T60" fmla="*/ 51 w 69"/>
                  <a:gd name="T61" fmla="*/ 23 h 73"/>
                  <a:gd name="T62" fmla="*/ 51 w 69"/>
                  <a:gd name="T63" fmla="*/ 27 h 73"/>
                  <a:gd name="T64" fmla="*/ 19 w 69"/>
                  <a:gd name="T65" fmla="*/ 27 h 73"/>
                  <a:gd name="T66" fmla="*/ 19 w 69"/>
                  <a:gd name="T67" fmla="*/ 23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69" h="73">
                    <a:moveTo>
                      <a:pt x="62" y="0"/>
                    </a:moveTo>
                    <a:cubicBezTo>
                      <a:pt x="7" y="0"/>
                      <a:pt x="7" y="0"/>
                      <a:pt x="7" y="0"/>
                    </a:cubicBezTo>
                    <a:cubicBezTo>
                      <a:pt x="4" y="0"/>
                      <a:pt x="0" y="3"/>
                      <a:pt x="0" y="7"/>
                    </a:cubicBezTo>
                    <a:cubicBezTo>
                      <a:pt x="0" y="66"/>
                      <a:pt x="0" y="66"/>
                      <a:pt x="0" y="66"/>
                    </a:cubicBezTo>
                    <a:cubicBezTo>
                      <a:pt x="0" y="70"/>
                      <a:pt x="4" y="73"/>
                      <a:pt x="7" y="73"/>
                    </a:cubicBezTo>
                    <a:cubicBezTo>
                      <a:pt x="62" y="73"/>
                      <a:pt x="62" y="73"/>
                      <a:pt x="62" y="73"/>
                    </a:cubicBezTo>
                    <a:cubicBezTo>
                      <a:pt x="66" y="73"/>
                      <a:pt x="69" y="70"/>
                      <a:pt x="69" y="66"/>
                    </a:cubicBezTo>
                    <a:cubicBezTo>
                      <a:pt x="69" y="7"/>
                      <a:pt x="69" y="7"/>
                      <a:pt x="69" y="7"/>
                    </a:cubicBezTo>
                    <a:cubicBezTo>
                      <a:pt x="69" y="3"/>
                      <a:pt x="66" y="0"/>
                      <a:pt x="62" y="0"/>
                    </a:cubicBezTo>
                    <a:close/>
                    <a:moveTo>
                      <a:pt x="60" y="64"/>
                    </a:moveTo>
                    <a:cubicBezTo>
                      <a:pt x="10" y="64"/>
                      <a:pt x="10" y="64"/>
                      <a:pt x="10" y="64"/>
                    </a:cubicBezTo>
                    <a:cubicBezTo>
                      <a:pt x="10" y="9"/>
                      <a:pt x="10" y="9"/>
                      <a:pt x="10" y="9"/>
                    </a:cubicBezTo>
                    <a:cubicBezTo>
                      <a:pt x="60" y="9"/>
                      <a:pt x="60" y="9"/>
                      <a:pt x="60" y="9"/>
                    </a:cubicBezTo>
                    <a:lnTo>
                      <a:pt x="60" y="64"/>
                    </a:lnTo>
                    <a:close/>
                    <a:moveTo>
                      <a:pt x="19" y="32"/>
                    </a:moveTo>
                    <a:cubicBezTo>
                      <a:pt x="51" y="32"/>
                      <a:pt x="51" y="32"/>
                      <a:pt x="51" y="32"/>
                    </a:cubicBezTo>
                    <a:cubicBezTo>
                      <a:pt x="51" y="37"/>
                      <a:pt x="51" y="37"/>
                      <a:pt x="51" y="37"/>
                    </a:cubicBezTo>
                    <a:cubicBezTo>
                      <a:pt x="19" y="37"/>
                      <a:pt x="19" y="37"/>
                      <a:pt x="19" y="37"/>
                    </a:cubicBezTo>
                    <a:lnTo>
                      <a:pt x="19" y="32"/>
                    </a:lnTo>
                    <a:close/>
                    <a:moveTo>
                      <a:pt x="19" y="41"/>
                    </a:moveTo>
                    <a:cubicBezTo>
                      <a:pt x="51" y="41"/>
                      <a:pt x="51" y="41"/>
                      <a:pt x="51" y="41"/>
                    </a:cubicBezTo>
                    <a:cubicBezTo>
                      <a:pt x="51" y="46"/>
                      <a:pt x="51" y="46"/>
                      <a:pt x="51" y="46"/>
                    </a:cubicBezTo>
                    <a:cubicBezTo>
                      <a:pt x="19" y="46"/>
                      <a:pt x="19" y="46"/>
                      <a:pt x="19" y="46"/>
                    </a:cubicBezTo>
                    <a:lnTo>
                      <a:pt x="19" y="41"/>
                    </a:lnTo>
                    <a:close/>
                    <a:moveTo>
                      <a:pt x="19" y="50"/>
                    </a:moveTo>
                    <a:cubicBezTo>
                      <a:pt x="51" y="50"/>
                      <a:pt x="51" y="50"/>
                      <a:pt x="51" y="50"/>
                    </a:cubicBezTo>
                    <a:cubicBezTo>
                      <a:pt x="51" y="55"/>
                      <a:pt x="51" y="55"/>
                      <a:pt x="51" y="55"/>
                    </a:cubicBezTo>
                    <a:cubicBezTo>
                      <a:pt x="19" y="55"/>
                      <a:pt x="19" y="55"/>
                      <a:pt x="19" y="55"/>
                    </a:cubicBezTo>
                    <a:lnTo>
                      <a:pt x="19" y="50"/>
                    </a:lnTo>
                    <a:close/>
                    <a:moveTo>
                      <a:pt x="19" y="23"/>
                    </a:moveTo>
                    <a:cubicBezTo>
                      <a:pt x="51" y="23"/>
                      <a:pt x="51" y="23"/>
                      <a:pt x="51" y="23"/>
                    </a:cubicBezTo>
                    <a:cubicBezTo>
                      <a:pt x="51" y="27"/>
                      <a:pt x="51" y="27"/>
                      <a:pt x="51" y="27"/>
                    </a:cubicBezTo>
                    <a:cubicBezTo>
                      <a:pt x="19" y="27"/>
                      <a:pt x="19" y="27"/>
                      <a:pt x="19" y="27"/>
                    </a:cubicBezTo>
                    <a:lnTo>
                      <a:pt x="19" y="2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34" name="íṩḷîdê">
                <a:extLst>
                  <a:ext uri="{FF2B5EF4-FFF2-40B4-BE49-F238E27FC236}">
                    <a16:creationId xmlns:a16="http://schemas.microsoft.com/office/drawing/2014/main" id="{9856BAF6-0C53-4856-8543-4814AC020FF2}"/>
                  </a:ext>
                </a:extLst>
              </p:cNvPr>
              <p:cNvSpPr/>
              <p:nvPr/>
            </p:nvSpPr>
            <p:spPr bwMode="auto">
              <a:xfrm>
                <a:off x="8998188" y="1536129"/>
                <a:ext cx="242709" cy="281855"/>
              </a:xfrm>
              <a:custGeom>
                <a:avLst/>
                <a:gdLst>
                  <a:gd name="T0" fmla="*/ 54 w 76"/>
                  <a:gd name="T1" fmla="*/ 0 h 88"/>
                  <a:gd name="T2" fmla="*/ 14 w 76"/>
                  <a:gd name="T3" fmla="*/ 28 h 88"/>
                  <a:gd name="T4" fmla="*/ 17 w 76"/>
                  <a:gd name="T5" fmla="*/ 65 h 88"/>
                  <a:gd name="T6" fmla="*/ 49 w 76"/>
                  <a:gd name="T7" fmla="*/ 27 h 88"/>
                  <a:gd name="T8" fmla="*/ 33 w 76"/>
                  <a:gd name="T9" fmla="*/ 74 h 88"/>
                  <a:gd name="T10" fmla="*/ 70 w 76"/>
                  <a:gd name="T11" fmla="*/ 57 h 88"/>
                  <a:gd name="T12" fmla="*/ 54 w 76"/>
                  <a:gd name="T13" fmla="*/ 0 h 88"/>
                  <a:gd name="T14" fmla="*/ 4 w 76"/>
                  <a:gd name="T15" fmla="*/ 78 h 88"/>
                  <a:gd name="T16" fmla="*/ 10 w 76"/>
                  <a:gd name="T17" fmla="*/ 83 h 88"/>
                  <a:gd name="T18" fmla="*/ 47 w 76"/>
                  <a:gd name="T19" fmla="*/ 41 h 88"/>
                  <a:gd name="T20" fmla="*/ 4 w 76"/>
                  <a:gd name="T21" fmla="*/ 78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76" h="88">
                    <a:moveTo>
                      <a:pt x="54" y="0"/>
                    </a:moveTo>
                    <a:cubicBezTo>
                      <a:pt x="41" y="23"/>
                      <a:pt x="30" y="12"/>
                      <a:pt x="14" y="28"/>
                    </a:cubicBezTo>
                    <a:cubicBezTo>
                      <a:pt x="0" y="42"/>
                      <a:pt x="5" y="59"/>
                      <a:pt x="17" y="65"/>
                    </a:cubicBezTo>
                    <a:cubicBezTo>
                      <a:pt x="28" y="59"/>
                      <a:pt x="40" y="46"/>
                      <a:pt x="49" y="27"/>
                    </a:cubicBezTo>
                    <a:cubicBezTo>
                      <a:pt x="49" y="27"/>
                      <a:pt x="57" y="51"/>
                      <a:pt x="33" y="74"/>
                    </a:cubicBezTo>
                    <a:cubicBezTo>
                      <a:pt x="45" y="88"/>
                      <a:pt x="64" y="79"/>
                      <a:pt x="70" y="57"/>
                    </a:cubicBezTo>
                    <a:cubicBezTo>
                      <a:pt x="76" y="33"/>
                      <a:pt x="60" y="9"/>
                      <a:pt x="54" y="0"/>
                    </a:cubicBezTo>
                    <a:close/>
                    <a:moveTo>
                      <a:pt x="4" y="78"/>
                    </a:moveTo>
                    <a:cubicBezTo>
                      <a:pt x="4" y="78"/>
                      <a:pt x="5" y="83"/>
                      <a:pt x="10" y="83"/>
                    </a:cubicBezTo>
                    <a:cubicBezTo>
                      <a:pt x="15" y="83"/>
                      <a:pt x="36" y="71"/>
                      <a:pt x="47" y="41"/>
                    </a:cubicBezTo>
                    <a:cubicBezTo>
                      <a:pt x="30" y="70"/>
                      <a:pt x="6" y="78"/>
                      <a:pt x="4" y="7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35" name="ï$ľídè">
                <a:extLst>
                  <a:ext uri="{FF2B5EF4-FFF2-40B4-BE49-F238E27FC236}">
                    <a16:creationId xmlns:a16="http://schemas.microsoft.com/office/drawing/2014/main" id="{3ECFDE7F-F825-4049-B141-B9B9002FD322}"/>
                  </a:ext>
                </a:extLst>
              </p:cNvPr>
              <p:cNvSpPr/>
              <p:nvPr/>
            </p:nvSpPr>
            <p:spPr bwMode="auto">
              <a:xfrm>
                <a:off x="8685015" y="3366232"/>
                <a:ext cx="246623" cy="246623"/>
              </a:xfrm>
              <a:custGeom>
                <a:avLst/>
                <a:gdLst>
                  <a:gd name="T0" fmla="*/ 53 w 77"/>
                  <a:gd name="T1" fmla="*/ 30 h 77"/>
                  <a:gd name="T2" fmla="*/ 25 w 77"/>
                  <a:gd name="T3" fmla="*/ 2 h 77"/>
                  <a:gd name="T4" fmla="*/ 38 w 77"/>
                  <a:gd name="T5" fmla="*/ 0 h 77"/>
                  <a:gd name="T6" fmla="*/ 53 w 77"/>
                  <a:gd name="T7" fmla="*/ 3 h 77"/>
                  <a:gd name="T8" fmla="*/ 53 w 77"/>
                  <a:gd name="T9" fmla="*/ 30 h 77"/>
                  <a:gd name="T10" fmla="*/ 58 w 77"/>
                  <a:gd name="T11" fmla="*/ 53 h 77"/>
                  <a:gd name="T12" fmla="*/ 58 w 77"/>
                  <a:gd name="T13" fmla="*/ 5 h 77"/>
                  <a:gd name="T14" fmla="*/ 77 w 77"/>
                  <a:gd name="T15" fmla="*/ 39 h 77"/>
                  <a:gd name="T16" fmla="*/ 74 w 77"/>
                  <a:gd name="T17" fmla="*/ 53 h 77"/>
                  <a:gd name="T18" fmla="*/ 58 w 77"/>
                  <a:gd name="T19" fmla="*/ 53 h 77"/>
                  <a:gd name="T20" fmla="*/ 24 w 77"/>
                  <a:gd name="T21" fmla="*/ 58 h 77"/>
                  <a:gd name="T22" fmla="*/ 72 w 77"/>
                  <a:gd name="T23" fmla="*/ 58 h 77"/>
                  <a:gd name="T24" fmla="*/ 38 w 77"/>
                  <a:gd name="T25" fmla="*/ 77 h 77"/>
                  <a:gd name="T26" fmla="*/ 24 w 77"/>
                  <a:gd name="T27" fmla="*/ 74 h 77"/>
                  <a:gd name="T28" fmla="*/ 24 w 77"/>
                  <a:gd name="T29" fmla="*/ 58 h 77"/>
                  <a:gd name="T30" fmla="*/ 32 w 77"/>
                  <a:gd name="T31" fmla="*/ 17 h 77"/>
                  <a:gd name="T32" fmla="*/ 1 w 77"/>
                  <a:gd name="T33" fmla="*/ 48 h 77"/>
                  <a:gd name="T34" fmla="*/ 0 w 77"/>
                  <a:gd name="T35" fmla="*/ 39 h 77"/>
                  <a:gd name="T36" fmla="*/ 20 w 77"/>
                  <a:gd name="T37" fmla="*/ 5 h 77"/>
                  <a:gd name="T38" fmla="*/ 32 w 77"/>
                  <a:gd name="T39" fmla="*/ 17 h 77"/>
                  <a:gd name="T40" fmla="*/ 19 w 77"/>
                  <a:gd name="T41" fmla="*/ 38 h 77"/>
                  <a:gd name="T42" fmla="*/ 19 w 77"/>
                  <a:gd name="T43" fmla="*/ 72 h 77"/>
                  <a:gd name="T44" fmla="*/ 3 w 77"/>
                  <a:gd name="T45" fmla="*/ 54 h 77"/>
                  <a:gd name="T46" fmla="*/ 19 w 77"/>
                  <a:gd name="T47" fmla="*/ 38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77" h="77">
                    <a:moveTo>
                      <a:pt x="53" y="30"/>
                    </a:moveTo>
                    <a:cubicBezTo>
                      <a:pt x="25" y="2"/>
                      <a:pt x="25" y="2"/>
                      <a:pt x="25" y="2"/>
                    </a:cubicBezTo>
                    <a:cubicBezTo>
                      <a:pt x="29" y="1"/>
                      <a:pt x="34" y="0"/>
                      <a:pt x="38" y="0"/>
                    </a:cubicBezTo>
                    <a:cubicBezTo>
                      <a:pt x="43" y="0"/>
                      <a:pt x="48" y="1"/>
                      <a:pt x="53" y="3"/>
                    </a:cubicBezTo>
                    <a:lnTo>
                      <a:pt x="53" y="30"/>
                    </a:lnTo>
                    <a:close/>
                    <a:moveTo>
                      <a:pt x="58" y="53"/>
                    </a:moveTo>
                    <a:cubicBezTo>
                      <a:pt x="58" y="5"/>
                      <a:pt x="58" y="5"/>
                      <a:pt x="58" y="5"/>
                    </a:cubicBezTo>
                    <a:cubicBezTo>
                      <a:pt x="69" y="12"/>
                      <a:pt x="77" y="24"/>
                      <a:pt x="77" y="39"/>
                    </a:cubicBezTo>
                    <a:cubicBezTo>
                      <a:pt x="77" y="44"/>
                      <a:pt x="76" y="49"/>
                      <a:pt x="74" y="53"/>
                    </a:cubicBezTo>
                    <a:lnTo>
                      <a:pt x="58" y="53"/>
                    </a:lnTo>
                    <a:close/>
                    <a:moveTo>
                      <a:pt x="24" y="58"/>
                    </a:moveTo>
                    <a:cubicBezTo>
                      <a:pt x="72" y="58"/>
                      <a:pt x="72" y="58"/>
                      <a:pt x="72" y="58"/>
                    </a:cubicBezTo>
                    <a:cubicBezTo>
                      <a:pt x="65" y="69"/>
                      <a:pt x="53" y="77"/>
                      <a:pt x="38" y="77"/>
                    </a:cubicBezTo>
                    <a:cubicBezTo>
                      <a:pt x="33" y="77"/>
                      <a:pt x="28" y="76"/>
                      <a:pt x="24" y="74"/>
                    </a:cubicBezTo>
                    <a:lnTo>
                      <a:pt x="24" y="58"/>
                    </a:lnTo>
                    <a:close/>
                    <a:moveTo>
                      <a:pt x="32" y="17"/>
                    </a:moveTo>
                    <a:cubicBezTo>
                      <a:pt x="1" y="48"/>
                      <a:pt x="1" y="48"/>
                      <a:pt x="1" y="48"/>
                    </a:cubicBezTo>
                    <a:cubicBezTo>
                      <a:pt x="0" y="45"/>
                      <a:pt x="0" y="42"/>
                      <a:pt x="0" y="39"/>
                    </a:cubicBezTo>
                    <a:cubicBezTo>
                      <a:pt x="0" y="24"/>
                      <a:pt x="8" y="12"/>
                      <a:pt x="20" y="5"/>
                    </a:cubicBezTo>
                    <a:lnTo>
                      <a:pt x="32" y="17"/>
                    </a:lnTo>
                    <a:close/>
                    <a:moveTo>
                      <a:pt x="19" y="38"/>
                    </a:moveTo>
                    <a:cubicBezTo>
                      <a:pt x="19" y="72"/>
                      <a:pt x="19" y="72"/>
                      <a:pt x="19" y="72"/>
                    </a:cubicBezTo>
                    <a:cubicBezTo>
                      <a:pt x="12" y="68"/>
                      <a:pt x="6" y="62"/>
                      <a:pt x="3" y="54"/>
                    </a:cubicBezTo>
                    <a:lnTo>
                      <a:pt x="19" y="3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36" name="íṡḷïdè">
                <a:extLst>
                  <a:ext uri="{FF2B5EF4-FFF2-40B4-BE49-F238E27FC236}">
                    <a16:creationId xmlns:a16="http://schemas.microsoft.com/office/drawing/2014/main" id="{999FF7FF-5EBD-44BB-9105-8FC917AB45E5}"/>
                  </a:ext>
                </a:extLst>
              </p:cNvPr>
              <p:cNvSpPr/>
              <p:nvPr/>
            </p:nvSpPr>
            <p:spPr bwMode="auto">
              <a:xfrm>
                <a:off x="8260276" y="4031724"/>
                <a:ext cx="229008" cy="197690"/>
              </a:xfrm>
              <a:custGeom>
                <a:avLst/>
                <a:gdLst>
                  <a:gd name="T0" fmla="*/ 18 w 72"/>
                  <a:gd name="T1" fmla="*/ 0 h 62"/>
                  <a:gd name="T2" fmla="*/ 54 w 72"/>
                  <a:gd name="T3" fmla="*/ 0 h 62"/>
                  <a:gd name="T4" fmla="*/ 54 w 72"/>
                  <a:gd name="T5" fmla="*/ 9 h 62"/>
                  <a:gd name="T6" fmla="*/ 18 w 72"/>
                  <a:gd name="T7" fmla="*/ 9 h 62"/>
                  <a:gd name="T8" fmla="*/ 18 w 72"/>
                  <a:gd name="T9" fmla="*/ 0 h 62"/>
                  <a:gd name="T10" fmla="*/ 67 w 72"/>
                  <a:gd name="T11" fmla="*/ 13 h 62"/>
                  <a:gd name="T12" fmla="*/ 4 w 72"/>
                  <a:gd name="T13" fmla="*/ 13 h 62"/>
                  <a:gd name="T14" fmla="*/ 0 w 72"/>
                  <a:gd name="T15" fmla="*/ 18 h 62"/>
                  <a:gd name="T16" fmla="*/ 0 w 72"/>
                  <a:gd name="T17" fmla="*/ 40 h 62"/>
                  <a:gd name="T18" fmla="*/ 4 w 72"/>
                  <a:gd name="T19" fmla="*/ 44 h 62"/>
                  <a:gd name="T20" fmla="*/ 18 w 72"/>
                  <a:gd name="T21" fmla="*/ 44 h 62"/>
                  <a:gd name="T22" fmla="*/ 18 w 72"/>
                  <a:gd name="T23" fmla="*/ 62 h 62"/>
                  <a:gd name="T24" fmla="*/ 54 w 72"/>
                  <a:gd name="T25" fmla="*/ 62 h 62"/>
                  <a:gd name="T26" fmla="*/ 54 w 72"/>
                  <a:gd name="T27" fmla="*/ 44 h 62"/>
                  <a:gd name="T28" fmla="*/ 67 w 72"/>
                  <a:gd name="T29" fmla="*/ 44 h 62"/>
                  <a:gd name="T30" fmla="*/ 72 w 72"/>
                  <a:gd name="T31" fmla="*/ 40 h 62"/>
                  <a:gd name="T32" fmla="*/ 72 w 72"/>
                  <a:gd name="T33" fmla="*/ 18 h 62"/>
                  <a:gd name="T34" fmla="*/ 67 w 72"/>
                  <a:gd name="T35" fmla="*/ 13 h 62"/>
                  <a:gd name="T36" fmla="*/ 49 w 72"/>
                  <a:gd name="T37" fmla="*/ 58 h 62"/>
                  <a:gd name="T38" fmla="*/ 22 w 72"/>
                  <a:gd name="T39" fmla="*/ 58 h 62"/>
                  <a:gd name="T40" fmla="*/ 22 w 72"/>
                  <a:gd name="T41" fmla="*/ 35 h 62"/>
                  <a:gd name="T42" fmla="*/ 49 w 72"/>
                  <a:gd name="T43" fmla="*/ 35 h 62"/>
                  <a:gd name="T44" fmla="*/ 49 w 72"/>
                  <a:gd name="T45" fmla="*/ 58 h 62"/>
                  <a:gd name="T46" fmla="*/ 68 w 72"/>
                  <a:gd name="T47" fmla="*/ 20 h 62"/>
                  <a:gd name="T48" fmla="*/ 65 w 72"/>
                  <a:gd name="T49" fmla="*/ 23 h 62"/>
                  <a:gd name="T50" fmla="*/ 62 w 72"/>
                  <a:gd name="T51" fmla="*/ 20 h 62"/>
                  <a:gd name="T52" fmla="*/ 65 w 72"/>
                  <a:gd name="T53" fmla="*/ 17 h 62"/>
                  <a:gd name="T54" fmla="*/ 68 w 72"/>
                  <a:gd name="T55" fmla="*/ 20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2" h="62">
                    <a:moveTo>
                      <a:pt x="18" y="0"/>
                    </a:moveTo>
                    <a:cubicBezTo>
                      <a:pt x="54" y="0"/>
                      <a:pt x="54" y="0"/>
                      <a:pt x="54" y="0"/>
                    </a:cubicBezTo>
                    <a:cubicBezTo>
                      <a:pt x="54" y="9"/>
                      <a:pt x="54" y="9"/>
                      <a:pt x="54" y="9"/>
                    </a:cubicBezTo>
                    <a:cubicBezTo>
                      <a:pt x="18" y="9"/>
                      <a:pt x="18" y="9"/>
                      <a:pt x="18" y="9"/>
                    </a:cubicBezTo>
                    <a:lnTo>
                      <a:pt x="18" y="0"/>
                    </a:lnTo>
                    <a:close/>
                    <a:moveTo>
                      <a:pt x="67" y="13"/>
                    </a:moveTo>
                    <a:cubicBezTo>
                      <a:pt x="4" y="13"/>
                      <a:pt x="4" y="13"/>
                      <a:pt x="4" y="13"/>
                    </a:cubicBezTo>
                    <a:cubicBezTo>
                      <a:pt x="2" y="13"/>
                      <a:pt x="0" y="15"/>
                      <a:pt x="0" y="18"/>
                    </a:cubicBezTo>
                    <a:cubicBezTo>
                      <a:pt x="0" y="40"/>
                      <a:pt x="0" y="40"/>
                      <a:pt x="0" y="40"/>
                    </a:cubicBezTo>
                    <a:cubicBezTo>
                      <a:pt x="0" y="42"/>
                      <a:pt x="2" y="44"/>
                      <a:pt x="4" y="44"/>
                    </a:cubicBezTo>
                    <a:cubicBezTo>
                      <a:pt x="18" y="44"/>
                      <a:pt x="18" y="44"/>
                      <a:pt x="18" y="44"/>
                    </a:cubicBezTo>
                    <a:cubicBezTo>
                      <a:pt x="18" y="62"/>
                      <a:pt x="18" y="62"/>
                      <a:pt x="18" y="62"/>
                    </a:cubicBezTo>
                    <a:cubicBezTo>
                      <a:pt x="54" y="62"/>
                      <a:pt x="54" y="62"/>
                      <a:pt x="54" y="62"/>
                    </a:cubicBezTo>
                    <a:cubicBezTo>
                      <a:pt x="54" y="44"/>
                      <a:pt x="54" y="44"/>
                      <a:pt x="54" y="44"/>
                    </a:cubicBezTo>
                    <a:cubicBezTo>
                      <a:pt x="67" y="44"/>
                      <a:pt x="67" y="44"/>
                      <a:pt x="67" y="44"/>
                    </a:cubicBezTo>
                    <a:cubicBezTo>
                      <a:pt x="70" y="44"/>
                      <a:pt x="72" y="42"/>
                      <a:pt x="72" y="40"/>
                    </a:cubicBezTo>
                    <a:cubicBezTo>
                      <a:pt x="72" y="18"/>
                      <a:pt x="72" y="18"/>
                      <a:pt x="72" y="18"/>
                    </a:cubicBezTo>
                    <a:cubicBezTo>
                      <a:pt x="72" y="15"/>
                      <a:pt x="70" y="13"/>
                      <a:pt x="67" y="13"/>
                    </a:cubicBezTo>
                    <a:close/>
                    <a:moveTo>
                      <a:pt x="49" y="58"/>
                    </a:moveTo>
                    <a:cubicBezTo>
                      <a:pt x="22" y="58"/>
                      <a:pt x="22" y="58"/>
                      <a:pt x="22" y="58"/>
                    </a:cubicBezTo>
                    <a:cubicBezTo>
                      <a:pt x="22" y="35"/>
                      <a:pt x="22" y="35"/>
                      <a:pt x="22" y="35"/>
                    </a:cubicBezTo>
                    <a:cubicBezTo>
                      <a:pt x="49" y="35"/>
                      <a:pt x="49" y="35"/>
                      <a:pt x="49" y="35"/>
                    </a:cubicBezTo>
                    <a:lnTo>
                      <a:pt x="49" y="58"/>
                    </a:lnTo>
                    <a:close/>
                    <a:moveTo>
                      <a:pt x="68" y="20"/>
                    </a:moveTo>
                    <a:cubicBezTo>
                      <a:pt x="68" y="22"/>
                      <a:pt x="67" y="23"/>
                      <a:pt x="65" y="23"/>
                    </a:cubicBezTo>
                    <a:cubicBezTo>
                      <a:pt x="63" y="23"/>
                      <a:pt x="62" y="22"/>
                      <a:pt x="62" y="20"/>
                    </a:cubicBezTo>
                    <a:cubicBezTo>
                      <a:pt x="62" y="18"/>
                      <a:pt x="63" y="17"/>
                      <a:pt x="65" y="17"/>
                    </a:cubicBezTo>
                    <a:cubicBezTo>
                      <a:pt x="67" y="17"/>
                      <a:pt x="68" y="18"/>
                      <a:pt x="68" y="2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37" name="îṥļîďé">
                <a:extLst>
                  <a:ext uri="{FF2B5EF4-FFF2-40B4-BE49-F238E27FC236}">
                    <a16:creationId xmlns:a16="http://schemas.microsoft.com/office/drawing/2014/main" id="{193263D0-421D-4A1C-8A68-CAFA429E071E}"/>
                  </a:ext>
                </a:extLst>
              </p:cNvPr>
              <p:cNvSpPr/>
              <p:nvPr/>
            </p:nvSpPr>
            <p:spPr bwMode="auto">
              <a:xfrm>
                <a:off x="8610637" y="3841862"/>
                <a:ext cx="230965" cy="230965"/>
              </a:xfrm>
              <a:custGeom>
                <a:avLst/>
                <a:gdLst>
                  <a:gd name="T0" fmla="*/ 13 w 72"/>
                  <a:gd name="T1" fmla="*/ 36 h 72"/>
                  <a:gd name="T2" fmla="*/ 13 w 72"/>
                  <a:gd name="T3" fmla="*/ 33 h 72"/>
                  <a:gd name="T4" fmla="*/ 1 w 72"/>
                  <a:gd name="T5" fmla="*/ 29 h 72"/>
                  <a:gd name="T6" fmla="*/ 0 w 72"/>
                  <a:gd name="T7" fmla="*/ 36 h 72"/>
                  <a:gd name="T8" fmla="*/ 11 w 72"/>
                  <a:gd name="T9" fmla="*/ 62 h 72"/>
                  <a:gd name="T10" fmla="*/ 19 w 72"/>
                  <a:gd name="T11" fmla="*/ 51 h 72"/>
                  <a:gd name="T12" fmla="*/ 13 w 72"/>
                  <a:gd name="T13" fmla="*/ 36 h 72"/>
                  <a:gd name="T14" fmla="*/ 58 w 72"/>
                  <a:gd name="T15" fmla="*/ 36 h 72"/>
                  <a:gd name="T16" fmla="*/ 52 w 72"/>
                  <a:gd name="T17" fmla="*/ 51 h 72"/>
                  <a:gd name="T18" fmla="*/ 60 w 72"/>
                  <a:gd name="T19" fmla="*/ 62 h 72"/>
                  <a:gd name="T20" fmla="*/ 72 w 72"/>
                  <a:gd name="T21" fmla="*/ 36 h 72"/>
                  <a:gd name="T22" fmla="*/ 71 w 72"/>
                  <a:gd name="T23" fmla="*/ 29 h 72"/>
                  <a:gd name="T24" fmla="*/ 58 w 72"/>
                  <a:gd name="T25" fmla="*/ 33 h 72"/>
                  <a:gd name="T26" fmla="*/ 58 w 72"/>
                  <a:gd name="T27" fmla="*/ 36 h 72"/>
                  <a:gd name="T28" fmla="*/ 40 w 72"/>
                  <a:gd name="T29" fmla="*/ 14 h 72"/>
                  <a:gd name="T30" fmla="*/ 55 w 72"/>
                  <a:gd name="T31" fmla="*/ 25 h 72"/>
                  <a:gd name="T32" fmla="*/ 68 w 72"/>
                  <a:gd name="T33" fmla="*/ 21 h 72"/>
                  <a:gd name="T34" fmla="*/ 40 w 72"/>
                  <a:gd name="T35" fmla="*/ 0 h 72"/>
                  <a:gd name="T36" fmla="*/ 40 w 72"/>
                  <a:gd name="T37" fmla="*/ 14 h 72"/>
                  <a:gd name="T38" fmla="*/ 16 w 72"/>
                  <a:gd name="T39" fmla="*/ 25 h 72"/>
                  <a:gd name="T40" fmla="*/ 31 w 72"/>
                  <a:gd name="T41" fmla="*/ 14 h 72"/>
                  <a:gd name="T42" fmla="*/ 31 w 72"/>
                  <a:gd name="T43" fmla="*/ 0 h 72"/>
                  <a:gd name="T44" fmla="*/ 3 w 72"/>
                  <a:gd name="T45" fmla="*/ 21 h 72"/>
                  <a:gd name="T46" fmla="*/ 16 w 72"/>
                  <a:gd name="T47" fmla="*/ 25 h 72"/>
                  <a:gd name="T48" fmla="*/ 45 w 72"/>
                  <a:gd name="T49" fmla="*/ 56 h 72"/>
                  <a:gd name="T50" fmla="*/ 36 w 72"/>
                  <a:gd name="T51" fmla="*/ 58 h 72"/>
                  <a:gd name="T52" fmla="*/ 26 w 72"/>
                  <a:gd name="T53" fmla="*/ 56 h 72"/>
                  <a:gd name="T54" fmla="*/ 18 w 72"/>
                  <a:gd name="T55" fmla="*/ 67 h 72"/>
                  <a:gd name="T56" fmla="*/ 36 w 72"/>
                  <a:gd name="T57" fmla="*/ 72 h 72"/>
                  <a:gd name="T58" fmla="*/ 53 w 72"/>
                  <a:gd name="T59" fmla="*/ 67 h 72"/>
                  <a:gd name="T60" fmla="*/ 45 w 72"/>
                  <a:gd name="T61" fmla="*/ 56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2" h="72">
                    <a:moveTo>
                      <a:pt x="13" y="36"/>
                    </a:moveTo>
                    <a:cubicBezTo>
                      <a:pt x="13" y="35"/>
                      <a:pt x="13" y="34"/>
                      <a:pt x="13" y="33"/>
                    </a:cubicBezTo>
                    <a:cubicBezTo>
                      <a:pt x="1" y="29"/>
                      <a:pt x="1" y="29"/>
                      <a:pt x="1" y="29"/>
                    </a:cubicBezTo>
                    <a:cubicBezTo>
                      <a:pt x="0" y="31"/>
                      <a:pt x="0" y="34"/>
                      <a:pt x="0" y="36"/>
                    </a:cubicBezTo>
                    <a:cubicBezTo>
                      <a:pt x="0" y="46"/>
                      <a:pt x="4" y="56"/>
                      <a:pt x="11" y="62"/>
                    </a:cubicBezTo>
                    <a:cubicBezTo>
                      <a:pt x="19" y="51"/>
                      <a:pt x="19" y="51"/>
                      <a:pt x="19" y="51"/>
                    </a:cubicBezTo>
                    <a:cubicBezTo>
                      <a:pt x="16" y="47"/>
                      <a:pt x="13" y="42"/>
                      <a:pt x="13" y="36"/>
                    </a:cubicBezTo>
                    <a:close/>
                    <a:moveTo>
                      <a:pt x="58" y="36"/>
                    </a:moveTo>
                    <a:cubicBezTo>
                      <a:pt x="58" y="42"/>
                      <a:pt x="56" y="47"/>
                      <a:pt x="52" y="51"/>
                    </a:cubicBezTo>
                    <a:cubicBezTo>
                      <a:pt x="60" y="62"/>
                      <a:pt x="60" y="62"/>
                      <a:pt x="60" y="62"/>
                    </a:cubicBezTo>
                    <a:cubicBezTo>
                      <a:pt x="67" y="56"/>
                      <a:pt x="72" y="46"/>
                      <a:pt x="72" y="36"/>
                    </a:cubicBezTo>
                    <a:cubicBezTo>
                      <a:pt x="72" y="34"/>
                      <a:pt x="71" y="31"/>
                      <a:pt x="71" y="29"/>
                    </a:cubicBezTo>
                    <a:cubicBezTo>
                      <a:pt x="58" y="33"/>
                      <a:pt x="58" y="33"/>
                      <a:pt x="58" y="33"/>
                    </a:cubicBezTo>
                    <a:cubicBezTo>
                      <a:pt x="58" y="34"/>
                      <a:pt x="58" y="35"/>
                      <a:pt x="58" y="36"/>
                    </a:cubicBezTo>
                    <a:close/>
                    <a:moveTo>
                      <a:pt x="40" y="14"/>
                    </a:moveTo>
                    <a:cubicBezTo>
                      <a:pt x="47" y="15"/>
                      <a:pt x="52" y="19"/>
                      <a:pt x="55" y="25"/>
                    </a:cubicBezTo>
                    <a:cubicBezTo>
                      <a:pt x="68" y="21"/>
                      <a:pt x="68" y="21"/>
                      <a:pt x="68" y="21"/>
                    </a:cubicBezTo>
                    <a:cubicBezTo>
                      <a:pt x="63" y="10"/>
                      <a:pt x="53" y="2"/>
                      <a:pt x="40" y="0"/>
                    </a:cubicBezTo>
                    <a:lnTo>
                      <a:pt x="40" y="14"/>
                    </a:lnTo>
                    <a:close/>
                    <a:moveTo>
                      <a:pt x="16" y="25"/>
                    </a:moveTo>
                    <a:cubicBezTo>
                      <a:pt x="19" y="19"/>
                      <a:pt x="25" y="15"/>
                      <a:pt x="31" y="14"/>
                    </a:cubicBezTo>
                    <a:cubicBezTo>
                      <a:pt x="31" y="0"/>
                      <a:pt x="31" y="0"/>
                      <a:pt x="31" y="0"/>
                    </a:cubicBezTo>
                    <a:cubicBezTo>
                      <a:pt x="19" y="2"/>
                      <a:pt x="8" y="10"/>
                      <a:pt x="3" y="21"/>
                    </a:cubicBezTo>
                    <a:lnTo>
                      <a:pt x="16" y="25"/>
                    </a:lnTo>
                    <a:close/>
                    <a:moveTo>
                      <a:pt x="45" y="56"/>
                    </a:moveTo>
                    <a:cubicBezTo>
                      <a:pt x="42" y="58"/>
                      <a:pt x="39" y="58"/>
                      <a:pt x="36" y="58"/>
                    </a:cubicBezTo>
                    <a:cubicBezTo>
                      <a:pt x="32" y="58"/>
                      <a:pt x="29" y="58"/>
                      <a:pt x="26" y="56"/>
                    </a:cubicBezTo>
                    <a:cubicBezTo>
                      <a:pt x="18" y="67"/>
                      <a:pt x="18" y="67"/>
                      <a:pt x="18" y="67"/>
                    </a:cubicBezTo>
                    <a:cubicBezTo>
                      <a:pt x="24" y="70"/>
                      <a:pt x="30" y="72"/>
                      <a:pt x="36" y="72"/>
                    </a:cubicBezTo>
                    <a:cubicBezTo>
                      <a:pt x="42" y="72"/>
                      <a:pt x="48" y="70"/>
                      <a:pt x="53" y="67"/>
                    </a:cubicBezTo>
                    <a:lnTo>
                      <a:pt x="45" y="5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38" name="îsḷïdé">
                <a:extLst>
                  <a:ext uri="{FF2B5EF4-FFF2-40B4-BE49-F238E27FC236}">
                    <a16:creationId xmlns:a16="http://schemas.microsoft.com/office/drawing/2014/main" id="{27D94CE7-7382-4FC3-BA02-EC0F99D821F5}"/>
                  </a:ext>
                </a:extLst>
              </p:cNvPr>
              <p:cNvSpPr/>
              <p:nvPr/>
            </p:nvSpPr>
            <p:spPr bwMode="auto">
              <a:xfrm>
                <a:off x="9078439" y="1082029"/>
                <a:ext cx="221179" cy="221178"/>
              </a:xfrm>
              <a:custGeom>
                <a:avLst/>
                <a:gdLst>
                  <a:gd name="T0" fmla="*/ 35 w 69"/>
                  <a:gd name="T1" fmla="*/ 0 h 69"/>
                  <a:gd name="T2" fmla="*/ 0 w 69"/>
                  <a:gd name="T3" fmla="*/ 35 h 69"/>
                  <a:gd name="T4" fmla="*/ 35 w 69"/>
                  <a:gd name="T5" fmla="*/ 69 h 69"/>
                  <a:gd name="T6" fmla="*/ 69 w 69"/>
                  <a:gd name="T7" fmla="*/ 35 h 69"/>
                  <a:gd name="T8" fmla="*/ 35 w 69"/>
                  <a:gd name="T9" fmla="*/ 0 h 69"/>
                  <a:gd name="T10" fmla="*/ 35 w 69"/>
                  <a:gd name="T11" fmla="*/ 62 h 69"/>
                  <a:gd name="T12" fmla="*/ 7 w 69"/>
                  <a:gd name="T13" fmla="*/ 35 h 69"/>
                  <a:gd name="T14" fmla="*/ 35 w 69"/>
                  <a:gd name="T15" fmla="*/ 7 h 69"/>
                  <a:gd name="T16" fmla="*/ 62 w 69"/>
                  <a:gd name="T17" fmla="*/ 35 h 69"/>
                  <a:gd name="T18" fmla="*/ 35 w 69"/>
                  <a:gd name="T19" fmla="*/ 62 h 69"/>
                  <a:gd name="T20" fmla="*/ 22 w 69"/>
                  <a:gd name="T21" fmla="*/ 24 h 69"/>
                  <a:gd name="T22" fmla="*/ 37 w 69"/>
                  <a:gd name="T23" fmla="*/ 35 h 69"/>
                  <a:gd name="T24" fmla="*/ 22 w 69"/>
                  <a:gd name="T25" fmla="*/ 45 h 69"/>
                  <a:gd name="T26" fmla="*/ 22 w 69"/>
                  <a:gd name="T27" fmla="*/ 24 h 69"/>
                  <a:gd name="T28" fmla="*/ 39 w 69"/>
                  <a:gd name="T29" fmla="*/ 24 h 69"/>
                  <a:gd name="T30" fmla="*/ 54 w 69"/>
                  <a:gd name="T31" fmla="*/ 35 h 69"/>
                  <a:gd name="T32" fmla="*/ 39 w 69"/>
                  <a:gd name="T33" fmla="*/ 45 h 69"/>
                  <a:gd name="T34" fmla="*/ 39 w 69"/>
                  <a:gd name="T35" fmla="*/ 24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69">
                    <a:moveTo>
                      <a:pt x="35" y="0"/>
                    </a:moveTo>
                    <a:cubicBezTo>
                      <a:pt x="16" y="0"/>
                      <a:pt x="0" y="16"/>
                      <a:pt x="0" y="35"/>
                    </a:cubicBezTo>
                    <a:cubicBezTo>
                      <a:pt x="0" y="53"/>
                      <a:pt x="16" y="69"/>
                      <a:pt x="35" y="69"/>
                    </a:cubicBezTo>
                    <a:cubicBezTo>
                      <a:pt x="53" y="69"/>
                      <a:pt x="69" y="53"/>
                      <a:pt x="69" y="35"/>
                    </a:cubicBezTo>
                    <a:cubicBezTo>
                      <a:pt x="69" y="16"/>
                      <a:pt x="53" y="0"/>
                      <a:pt x="35" y="0"/>
                    </a:cubicBezTo>
                    <a:close/>
                    <a:moveTo>
                      <a:pt x="35" y="62"/>
                    </a:moveTo>
                    <a:cubicBezTo>
                      <a:pt x="19" y="62"/>
                      <a:pt x="7" y="50"/>
                      <a:pt x="7" y="35"/>
                    </a:cubicBezTo>
                    <a:cubicBezTo>
                      <a:pt x="7" y="19"/>
                      <a:pt x="19" y="7"/>
                      <a:pt x="35" y="7"/>
                    </a:cubicBezTo>
                    <a:cubicBezTo>
                      <a:pt x="50" y="7"/>
                      <a:pt x="62" y="19"/>
                      <a:pt x="62" y="35"/>
                    </a:cubicBezTo>
                    <a:cubicBezTo>
                      <a:pt x="62" y="50"/>
                      <a:pt x="50" y="62"/>
                      <a:pt x="35" y="62"/>
                    </a:cubicBezTo>
                    <a:close/>
                    <a:moveTo>
                      <a:pt x="22" y="24"/>
                    </a:moveTo>
                    <a:cubicBezTo>
                      <a:pt x="37" y="35"/>
                      <a:pt x="37" y="35"/>
                      <a:pt x="37" y="35"/>
                    </a:cubicBezTo>
                    <a:cubicBezTo>
                      <a:pt x="22" y="45"/>
                      <a:pt x="22" y="45"/>
                      <a:pt x="22" y="45"/>
                    </a:cubicBezTo>
                    <a:lnTo>
                      <a:pt x="22" y="24"/>
                    </a:lnTo>
                    <a:close/>
                    <a:moveTo>
                      <a:pt x="39" y="24"/>
                    </a:moveTo>
                    <a:cubicBezTo>
                      <a:pt x="54" y="35"/>
                      <a:pt x="54" y="35"/>
                      <a:pt x="54" y="35"/>
                    </a:cubicBezTo>
                    <a:cubicBezTo>
                      <a:pt x="39" y="45"/>
                      <a:pt x="39" y="45"/>
                      <a:pt x="39" y="45"/>
                    </a:cubicBezTo>
                    <a:lnTo>
                      <a:pt x="39" y="2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39" name="îS1ïḓé">
                <a:extLst>
                  <a:ext uri="{FF2B5EF4-FFF2-40B4-BE49-F238E27FC236}">
                    <a16:creationId xmlns:a16="http://schemas.microsoft.com/office/drawing/2014/main" id="{EBF9F8A6-7033-41FB-81E0-1D07DE79054F}"/>
                  </a:ext>
                </a:extLst>
              </p:cNvPr>
              <p:cNvSpPr/>
              <p:nvPr/>
            </p:nvSpPr>
            <p:spPr bwMode="auto">
              <a:xfrm>
                <a:off x="8342483" y="3088291"/>
                <a:ext cx="242709" cy="252495"/>
              </a:xfrm>
              <a:custGeom>
                <a:avLst/>
                <a:gdLst>
                  <a:gd name="T0" fmla="*/ 59 w 124"/>
                  <a:gd name="T1" fmla="*/ 129 h 129"/>
                  <a:gd name="T2" fmla="*/ 59 w 124"/>
                  <a:gd name="T3" fmla="*/ 70 h 129"/>
                  <a:gd name="T4" fmla="*/ 0 w 124"/>
                  <a:gd name="T5" fmla="*/ 129 h 129"/>
                  <a:gd name="T6" fmla="*/ 0 w 124"/>
                  <a:gd name="T7" fmla="*/ 0 h 129"/>
                  <a:gd name="T8" fmla="*/ 59 w 124"/>
                  <a:gd name="T9" fmla="*/ 58 h 129"/>
                  <a:gd name="T10" fmla="*/ 59 w 124"/>
                  <a:gd name="T11" fmla="*/ 0 h 129"/>
                  <a:gd name="T12" fmla="*/ 124 w 124"/>
                  <a:gd name="T13" fmla="*/ 65 h 129"/>
                  <a:gd name="T14" fmla="*/ 59 w 124"/>
                  <a:gd name="T15" fmla="*/ 129 h 12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4" h="129">
                    <a:moveTo>
                      <a:pt x="59" y="129"/>
                    </a:moveTo>
                    <a:lnTo>
                      <a:pt x="59" y="70"/>
                    </a:lnTo>
                    <a:lnTo>
                      <a:pt x="0" y="129"/>
                    </a:lnTo>
                    <a:lnTo>
                      <a:pt x="0" y="0"/>
                    </a:lnTo>
                    <a:lnTo>
                      <a:pt x="59" y="58"/>
                    </a:lnTo>
                    <a:lnTo>
                      <a:pt x="59" y="0"/>
                    </a:lnTo>
                    <a:lnTo>
                      <a:pt x="124" y="65"/>
                    </a:lnTo>
                    <a:lnTo>
                      <a:pt x="59" y="12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40" name="ïṩḻidè">
                <a:extLst>
                  <a:ext uri="{FF2B5EF4-FFF2-40B4-BE49-F238E27FC236}">
                    <a16:creationId xmlns:a16="http://schemas.microsoft.com/office/drawing/2014/main" id="{80B6B60D-0D85-4891-A7EB-0660DDEE3863}"/>
                  </a:ext>
                </a:extLst>
              </p:cNvPr>
              <p:cNvSpPr/>
              <p:nvPr/>
            </p:nvSpPr>
            <p:spPr bwMode="auto">
              <a:xfrm>
                <a:off x="8575405" y="2205535"/>
                <a:ext cx="256411" cy="254453"/>
              </a:xfrm>
              <a:custGeom>
                <a:avLst/>
                <a:gdLst>
                  <a:gd name="T0" fmla="*/ 0 w 131"/>
                  <a:gd name="T1" fmla="*/ 130 h 130"/>
                  <a:gd name="T2" fmla="*/ 66 w 131"/>
                  <a:gd name="T3" fmla="*/ 130 h 130"/>
                  <a:gd name="T4" fmla="*/ 66 w 131"/>
                  <a:gd name="T5" fmla="*/ 0 h 130"/>
                  <a:gd name="T6" fmla="*/ 0 w 131"/>
                  <a:gd name="T7" fmla="*/ 0 h 130"/>
                  <a:gd name="T8" fmla="*/ 0 w 131"/>
                  <a:gd name="T9" fmla="*/ 130 h 130"/>
                  <a:gd name="T10" fmla="*/ 41 w 131"/>
                  <a:gd name="T11" fmla="*/ 16 h 130"/>
                  <a:gd name="T12" fmla="*/ 58 w 131"/>
                  <a:gd name="T13" fmla="*/ 16 h 130"/>
                  <a:gd name="T14" fmla="*/ 58 w 131"/>
                  <a:gd name="T15" fmla="*/ 32 h 130"/>
                  <a:gd name="T16" fmla="*/ 41 w 131"/>
                  <a:gd name="T17" fmla="*/ 32 h 130"/>
                  <a:gd name="T18" fmla="*/ 41 w 131"/>
                  <a:gd name="T19" fmla="*/ 16 h 130"/>
                  <a:gd name="T20" fmla="*/ 41 w 131"/>
                  <a:gd name="T21" fmla="*/ 49 h 130"/>
                  <a:gd name="T22" fmla="*/ 58 w 131"/>
                  <a:gd name="T23" fmla="*/ 49 h 130"/>
                  <a:gd name="T24" fmla="*/ 58 w 131"/>
                  <a:gd name="T25" fmla="*/ 65 h 130"/>
                  <a:gd name="T26" fmla="*/ 41 w 131"/>
                  <a:gd name="T27" fmla="*/ 65 h 130"/>
                  <a:gd name="T28" fmla="*/ 41 w 131"/>
                  <a:gd name="T29" fmla="*/ 49 h 130"/>
                  <a:gd name="T30" fmla="*/ 41 w 131"/>
                  <a:gd name="T31" fmla="*/ 81 h 130"/>
                  <a:gd name="T32" fmla="*/ 58 w 131"/>
                  <a:gd name="T33" fmla="*/ 81 h 130"/>
                  <a:gd name="T34" fmla="*/ 58 w 131"/>
                  <a:gd name="T35" fmla="*/ 98 h 130"/>
                  <a:gd name="T36" fmla="*/ 41 w 131"/>
                  <a:gd name="T37" fmla="*/ 98 h 130"/>
                  <a:gd name="T38" fmla="*/ 41 w 131"/>
                  <a:gd name="T39" fmla="*/ 81 h 130"/>
                  <a:gd name="T40" fmla="*/ 9 w 131"/>
                  <a:gd name="T41" fmla="*/ 16 h 130"/>
                  <a:gd name="T42" fmla="*/ 25 w 131"/>
                  <a:gd name="T43" fmla="*/ 16 h 130"/>
                  <a:gd name="T44" fmla="*/ 25 w 131"/>
                  <a:gd name="T45" fmla="*/ 32 h 130"/>
                  <a:gd name="T46" fmla="*/ 9 w 131"/>
                  <a:gd name="T47" fmla="*/ 32 h 130"/>
                  <a:gd name="T48" fmla="*/ 9 w 131"/>
                  <a:gd name="T49" fmla="*/ 16 h 130"/>
                  <a:gd name="T50" fmla="*/ 9 w 131"/>
                  <a:gd name="T51" fmla="*/ 49 h 130"/>
                  <a:gd name="T52" fmla="*/ 25 w 131"/>
                  <a:gd name="T53" fmla="*/ 49 h 130"/>
                  <a:gd name="T54" fmla="*/ 25 w 131"/>
                  <a:gd name="T55" fmla="*/ 65 h 130"/>
                  <a:gd name="T56" fmla="*/ 9 w 131"/>
                  <a:gd name="T57" fmla="*/ 65 h 130"/>
                  <a:gd name="T58" fmla="*/ 9 w 131"/>
                  <a:gd name="T59" fmla="*/ 49 h 130"/>
                  <a:gd name="T60" fmla="*/ 9 w 131"/>
                  <a:gd name="T61" fmla="*/ 81 h 130"/>
                  <a:gd name="T62" fmla="*/ 25 w 131"/>
                  <a:gd name="T63" fmla="*/ 81 h 130"/>
                  <a:gd name="T64" fmla="*/ 25 w 131"/>
                  <a:gd name="T65" fmla="*/ 98 h 130"/>
                  <a:gd name="T66" fmla="*/ 9 w 131"/>
                  <a:gd name="T67" fmla="*/ 98 h 130"/>
                  <a:gd name="T68" fmla="*/ 9 w 131"/>
                  <a:gd name="T69" fmla="*/ 81 h 130"/>
                  <a:gd name="T70" fmla="*/ 74 w 131"/>
                  <a:gd name="T71" fmla="*/ 41 h 130"/>
                  <a:gd name="T72" fmla="*/ 131 w 131"/>
                  <a:gd name="T73" fmla="*/ 41 h 130"/>
                  <a:gd name="T74" fmla="*/ 131 w 131"/>
                  <a:gd name="T75" fmla="*/ 49 h 130"/>
                  <a:gd name="T76" fmla="*/ 74 w 131"/>
                  <a:gd name="T77" fmla="*/ 49 h 130"/>
                  <a:gd name="T78" fmla="*/ 74 w 131"/>
                  <a:gd name="T79" fmla="*/ 41 h 130"/>
                  <a:gd name="T80" fmla="*/ 74 w 131"/>
                  <a:gd name="T81" fmla="*/ 130 h 130"/>
                  <a:gd name="T82" fmla="*/ 90 w 131"/>
                  <a:gd name="T83" fmla="*/ 130 h 130"/>
                  <a:gd name="T84" fmla="*/ 90 w 131"/>
                  <a:gd name="T85" fmla="*/ 98 h 130"/>
                  <a:gd name="T86" fmla="*/ 115 w 131"/>
                  <a:gd name="T87" fmla="*/ 98 h 130"/>
                  <a:gd name="T88" fmla="*/ 115 w 131"/>
                  <a:gd name="T89" fmla="*/ 130 h 130"/>
                  <a:gd name="T90" fmla="*/ 131 w 131"/>
                  <a:gd name="T91" fmla="*/ 130 h 130"/>
                  <a:gd name="T92" fmla="*/ 131 w 131"/>
                  <a:gd name="T93" fmla="*/ 57 h 130"/>
                  <a:gd name="T94" fmla="*/ 74 w 131"/>
                  <a:gd name="T95" fmla="*/ 57 h 130"/>
                  <a:gd name="T96" fmla="*/ 74 w 131"/>
                  <a:gd name="T97" fmla="*/ 130 h 1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31" h="130">
                    <a:moveTo>
                      <a:pt x="0" y="130"/>
                    </a:moveTo>
                    <a:lnTo>
                      <a:pt x="66" y="130"/>
                    </a:lnTo>
                    <a:lnTo>
                      <a:pt x="66" y="0"/>
                    </a:lnTo>
                    <a:lnTo>
                      <a:pt x="0" y="0"/>
                    </a:lnTo>
                    <a:lnTo>
                      <a:pt x="0" y="130"/>
                    </a:lnTo>
                    <a:close/>
                    <a:moveTo>
                      <a:pt x="41" y="16"/>
                    </a:moveTo>
                    <a:lnTo>
                      <a:pt x="58" y="16"/>
                    </a:lnTo>
                    <a:lnTo>
                      <a:pt x="58" y="32"/>
                    </a:lnTo>
                    <a:lnTo>
                      <a:pt x="41" y="32"/>
                    </a:lnTo>
                    <a:lnTo>
                      <a:pt x="41" y="16"/>
                    </a:lnTo>
                    <a:close/>
                    <a:moveTo>
                      <a:pt x="41" y="49"/>
                    </a:moveTo>
                    <a:lnTo>
                      <a:pt x="58" y="49"/>
                    </a:lnTo>
                    <a:lnTo>
                      <a:pt x="58" y="65"/>
                    </a:lnTo>
                    <a:lnTo>
                      <a:pt x="41" y="65"/>
                    </a:lnTo>
                    <a:lnTo>
                      <a:pt x="41" y="49"/>
                    </a:lnTo>
                    <a:close/>
                    <a:moveTo>
                      <a:pt x="41" y="81"/>
                    </a:moveTo>
                    <a:lnTo>
                      <a:pt x="58" y="81"/>
                    </a:lnTo>
                    <a:lnTo>
                      <a:pt x="58" y="98"/>
                    </a:lnTo>
                    <a:lnTo>
                      <a:pt x="41" y="98"/>
                    </a:lnTo>
                    <a:lnTo>
                      <a:pt x="41" y="81"/>
                    </a:lnTo>
                    <a:close/>
                    <a:moveTo>
                      <a:pt x="9" y="16"/>
                    </a:moveTo>
                    <a:lnTo>
                      <a:pt x="25" y="16"/>
                    </a:lnTo>
                    <a:lnTo>
                      <a:pt x="25" y="32"/>
                    </a:lnTo>
                    <a:lnTo>
                      <a:pt x="9" y="32"/>
                    </a:lnTo>
                    <a:lnTo>
                      <a:pt x="9" y="16"/>
                    </a:lnTo>
                    <a:close/>
                    <a:moveTo>
                      <a:pt x="9" y="49"/>
                    </a:moveTo>
                    <a:lnTo>
                      <a:pt x="25" y="49"/>
                    </a:lnTo>
                    <a:lnTo>
                      <a:pt x="25" y="65"/>
                    </a:lnTo>
                    <a:lnTo>
                      <a:pt x="9" y="65"/>
                    </a:lnTo>
                    <a:lnTo>
                      <a:pt x="9" y="49"/>
                    </a:lnTo>
                    <a:close/>
                    <a:moveTo>
                      <a:pt x="9" y="81"/>
                    </a:moveTo>
                    <a:lnTo>
                      <a:pt x="25" y="81"/>
                    </a:lnTo>
                    <a:lnTo>
                      <a:pt x="25" y="98"/>
                    </a:lnTo>
                    <a:lnTo>
                      <a:pt x="9" y="98"/>
                    </a:lnTo>
                    <a:lnTo>
                      <a:pt x="9" y="81"/>
                    </a:lnTo>
                    <a:close/>
                    <a:moveTo>
                      <a:pt x="74" y="41"/>
                    </a:moveTo>
                    <a:lnTo>
                      <a:pt x="131" y="41"/>
                    </a:lnTo>
                    <a:lnTo>
                      <a:pt x="131" y="49"/>
                    </a:lnTo>
                    <a:lnTo>
                      <a:pt x="74" y="49"/>
                    </a:lnTo>
                    <a:lnTo>
                      <a:pt x="74" y="41"/>
                    </a:lnTo>
                    <a:close/>
                    <a:moveTo>
                      <a:pt x="74" y="130"/>
                    </a:moveTo>
                    <a:lnTo>
                      <a:pt x="90" y="130"/>
                    </a:lnTo>
                    <a:lnTo>
                      <a:pt x="90" y="98"/>
                    </a:lnTo>
                    <a:lnTo>
                      <a:pt x="115" y="98"/>
                    </a:lnTo>
                    <a:lnTo>
                      <a:pt x="115" y="130"/>
                    </a:lnTo>
                    <a:lnTo>
                      <a:pt x="131" y="130"/>
                    </a:lnTo>
                    <a:lnTo>
                      <a:pt x="131" y="57"/>
                    </a:lnTo>
                    <a:lnTo>
                      <a:pt x="74" y="57"/>
                    </a:lnTo>
                    <a:lnTo>
                      <a:pt x="74" y="13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41" name="ïśḻïḑe">
                <a:extLst>
                  <a:ext uri="{FF2B5EF4-FFF2-40B4-BE49-F238E27FC236}">
                    <a16:creationId xmlns:a16="http://schemas.microsoft.com/office/drawing/2014/main" id="{B5EC5BD3-834D-40E8-936D-B469267B79B7}"/>
                  </a:ext>
                </a:extLst>
              </p:cNvPr>
              <p:cNvSpPr/>
              <p:nvPr/>
            </p:nvSpPr>
            <p:spPr bwMode="auto">
              <a:xfrm>
                <a:off x="8688930" y="2636148"/>
                <a:ext cx="146800" cy="154628"/>
              </a:xfrm>
              <a:custGeom>
                <a:avLst/>
                <a:gdLst>
                  <a:gd name="T0" fmla="*/ 43 w 46"/>
                  <a:gd name="T1" fmla="*/ 29 h 48"/>
                  <a:gd name="T2" fmla="*/ 46 w 46"/>
                  <a:gd name="T3" fmla="*/ 16 h 48"/>
                  <a:gd name="T4" fmla="*/ 41 w 46"/>
                  <a:gd name="T5" fmla="*/ 8 h 48"/>
                  <a:gd name="T6" fmla="*/ 37 w 46"/>
                  <a:gd name="T7" fmla="*/ 9 h 48"/>
                  <a:gd name="T8" fmla="*/ 28 w 46"/>
                  <a:gd name="T9" fmla="*/ 0 h 48"/>
                  <a:gd name="T10" fmla="*/ 18 w 46"/>
                  <a:gd name="T11" fmla="*/ 0 h 48"/>
                  <a:gd name="T12" fmla="*/ 17 w 46"/>
                  <a:gd name="T13" fmla="*/ 4 h 48"/>
                  <a:gd name="T14" fmla="*/ 4 w 46"/>
                  <a:gd name="T15" fmla="*/ 8 h 48"/>
                  <a:gd name="T16" fmla="*/ 0 w 46"/>
                  <a:gd name="T17" fmla="*/ 16 h 48"/>
                  <a:gd name="T18" fmla="*/ 3 w 46"/>
                  <a:gd name="T19" fmla="*/ 19 h 48"/>
                  <a:gd name="T20" fmla="*/ 0 w 46"/>
                  <a:gd name="T21" fmla="*/ 32 h 48"/>
                  <a:gd name="T22" fmla="*/ 4 w 46"/>
                  <a:gd name="T23" fmla="*/ 40 h 48"/>
                  <a:gd name="T24" fmla="*/ 9 w 46"/>
                  <a:gd name="T25" fmla="*/ 39 h 48"/>
                  <a:gd name="T26" fmla="*/ 18 w 46"/>
                  <a:gd name="T27" fmla="*/ 48 h 48"/>
                  <a:gd name="T28" fmla="*/ 28 w 46"/>
                  <a:gd name="T29" fmla="*/ 48 h 48"/>
                  <a:gd name="T30" fmla="*/ 29 w 46"/>
                  <a:gd name="T31" fmla="*/ 44 h 48"/>
                  <a:gd name="T32" fmla="*/ 41 w 46"/>
                  <a:gd name="T33" fmla="*/ 40 h 48"/>
                  <a:gd name="T34" fmla="*/ 46 w 46"/>
                  <a:gd name="T35" fmla="*/ 32 h 48"/>
                  <a:gd name="T36" fmla="*/ 43 w 46"/>
                  <a:gd name="T37" fmla="*/ 29 h 48"/>
                  <a:gd name="T38" fmla="*/ 23 w 46"/>
                  <a:gd name="T39" fmla="*/ 34 h 48"/>
                  <a:gd name="T40" fmla="*/ 13 w 46"/>
                  <a:gd name="T41" fmla="*/ 24 h 48"/>
                  <a:gd name="T42" fmla="*/ 23 w 46"/>
                  <a:gd name="T43" fmla="*/ 14 h 48"/>
                  <a:gd name="T44" fmla="*/ 33 w 46"/>
                  <a:gd name="T45" fmla="*/ 24 h 48"/>
                  <a:gd name="T46" fmla="*/ 23 w 46"/>
                  <a:gd name="T47" fmla="*/ 34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46" h="48">
                    <a:moveTo>
                      <a:pt x="43" y="29"/>
                    </a:moveTo>
                    <a:cubicBezTo>
                      <a:pt x="40" y="24"/>
                      <a:pt x="42" y="19"/>
                      <a:pt x="46" y="16"/>
                    </a:cubicBezTo>
                    <a:cubicBezTo>
                      <a:pt x="41" y="8"/>
                      <a:pt x="41" y="8"/>
                      <a:pt x="41" y="8"/>
                    </a:cubicBezTo>
                    <a:cubicBezTo>
                      <a:pt x="40" y="9"/>
                      <a:pt x="39" y="9"/>
                      <a:pt x="37" y="9"/>
                    </a:cubicBezTo>
                    <a:cubicBezTo>
                      <a:pt x="32" y="9"/>
                      <a:pt x="28" y="5"/>
                      <a:pt x="28" y="0"/>
                    </a:cubicBezTo>
                    <a:cubicBezTo>
                      <a:pt x="18" y="0"/>
                      <a:pt x="18" y="0"/>
                      <a:pt x="18" y="0"/>
                    </a:cubicBezTo>
                    <a:cubicBezTo>
                      <a:pt x="18" y="1"/>
                      <a:pt x="18" y="3"/>
                      <a:pt x="17" y="4"/>
                    </a:cubicBezTo>
                    <a:cubicBezTo>
                      <a:pt x="14" y="9"/>
                      <a:pt x="9" y="10"/>
                      <a:pt x="4" y="8"/>
                    </a:cubicBezTo>
                    <a:cubicBezTo>
                      <a:pt x="0" y="16"/>
                      <a:pt x="0" y="16"/>
                      <a:pt x="0" y="16"/>
                    </a:cubicBezTo>
                    <a:cubicBezTo>
                      <a:pt x="1" y="17"/>
                      <a:pt x="2" y="18"/>
                      <a:pt x="3" y="19"/>
                    </a:cubicBezTo>
                    <a:cubicBezTo>
                      <a:pt x="6" y="24"/>
                      <a:pt x="4" y="29"/>
                      <a:pt x="0" y="32"/>
                    </a:cubicBezTo>
                    <a:cubicBezTo>
                      <a:pt x="4" y="40"/>
                      <a:pt x="4" y="40"/>
                      <a:pt x="4" y="40"/>
                    </a:cubicBezTo>
                    <a:cubicBezTo>
                      <a:pt x="6" y="39"/>
                      <a:pt x="7" y="39"/>
                      <a:pt x="9" y="39"/>
                    </a:cubicBezTo>
                    <a:cubicBezTo>
                      <a:pt x="14" y="39"/>
                      <a:pt x="18" y="43"/>
                      <a:pt x="18" y="48"/>
                    </a:cubicBezTo>
                    <a:cubicBezTo>
                      <a:pt x="28" y="48"/>
                      <a:pt x="28" y="48"/>
                      <a:pt x="28" y="48"/>
                    </a:cubicBezTo>
                    <a:cubicBezTo>
                      <a:pt x="28" y="47"/>
                      <a:pt x="28" y="45"/>
                      <a:pt x="29" y="44"/>
                    </a:cubicBezTo>
                    <a:cubicBezTo>
                      <a:pt x="31" y="39"/>
                      <a:pt x="37" y="38"/>
                      <a:pt x="41" y="40"/>
                    </a:cubicBezTo>
                    <a:cubicBezTo>
                      <a:pt x="46" y="32"/>
                      <a:pt x="46" y="32"/>
                      <a:pt x="46" y="32"/>
                    </a:cubicBezTo>
                    <a:cubicBezTo>
                      <a:pt x="45" y="31"/>
                      <a:pt x="44" y="30"/>
                      <a:pt x="43" y="29"/>
                    </a:cubicBezTo>
                    <a:close/>
                    <a:moveTo>
                      <a:pt x="23" y="34"/>
                    </a:moveTo>
                    <a:cubicBezTo>
                      <a:pt x="18" y="34"/>
                      <a:pt x="13" y="29"/>
                      <a:pt x="13" y="24"/>
                    </a:cubicBezTo>
                    <a:cubicBezTo>
                      <a:pt x="13" y="19"/>
                      <a:pt x="18" y="14"/>
                      <a:pt x="23" y="14"/>
                    </a:cubicBezTo>
                    <a:cubicBezTo>
                      <a:pt x="28" y="14"/>
                      <a:pt x="33" y="19"/>
                      <a:pt x="33" y="24"/>
                    </a:cubicBezTo>
                    <a:cubicBezTo>
                      <a:pt x="33" y="29"/>
                      <a:pt x="28" y="34"/>
                      <a:pt x="23" y="3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42" name="ïṧ1îḋé">
                <a:extLst>
                  <a:ext uri="{FF2B5EF4-FFF2-40B4-BE49-F238E27FC236}">
                    <a16:creationId xmlns:a16="http://schemas.microsoft.com/office/drawing/2014/main" id="{56C02A16-FE17-4EE1-85B9-3C6F59A46A53}"/>
                  </a:ext>
                </a:extLst>
              </p:cNvPr>
              <p:cNvSpPr/>
              <p:nvPr/>
            </p:nvSpPr>
            <p:spPr bwMode="auto">
              <a:xfrm>
                <a:off x="8371843" y="3567836"/>
                <a:ext cx="107654" cy="207477"/>
              </a:xfrm>
              <a:custGeom>
                <a:avLst/>
                <a:gdLst>
                  <a:gd name="T0" fmla="*/ 23 w 34"/>
                  <a:gd name="T1" fmla="*/ 64 h 65"/>
                  <a:gd name="T2" fmla="*/ 23 w 34"/>
                  <a:gd name="T3" fmla="*/ 64 h 65"/>
                  <a:gd name="T4" fmla="*/ 33 w 34"/>
                  <a:gd name="T5" fmla="*/ 50 h 65"/>
                  <a:gd name="T6" fmla="*/ 30 w 34"/>
                  <a:gd name="T7" fmla="*/ 34 h 65"/>
                  <a:gd name="T8" fmla="*/ 15 w 34"/>
                  <a:gd name="T9" fmla="*/ 24 h 65"/>
                  <a:gd name="T10" fmla="*/ 15 w 34"/>
                  <a:gd name="T11" fmla="*/ 24 h 65"/>
                  <a:gd name="T12" fmla="*/ 14 w 34"/>
                  <a:gd name="T13" fmla="*/ 25 h 65"/>
                  <a:gd name="T14" fmla="*/ 15 w 34"/>
                  <a:gd name="T15" fmla="*/ 30 h 65"/>
                  <a:gd name="T16" fmla="*/ 16 w 34"/>
                  <a:gd name="T17" fmla="*/ 30 h 65"/>
                  <a:gd name="T18" fmla="*/ 17 w 34"/>
                  <a:gd name="T19" fmla="*/ 30 h 65"/>
                  <a:gd name="T20" fmla="*/ 24 w 34"/>
                  <a:gd name="T21" fmla="*/ 35 h 65"/>
                  <a:gd name="T22" fmla="*/ 27 w 34"/>
                  <a:gd name="T23" fmla="*/ 51 h 65"/>
                  <a:gd name="T24" fmla="*/ 22 w 34"/>
                  <a:gd name="T25" fmla="*/ 59 h 65"/>
                  <a:gd name="T26" fmla="*/ 22 w 34"/>
                  <a:gd name="T27" fmla="*/ 59 h 65"/>
                  <a:gd name="T28" fmla="*/ 14 w 34"/>
                  <a:gd name="T29" fmla="*/ 53 h 65"/>
                  <a:gd name="T30" fmla="*/ 13 w 34"/>
                  <a:gd name="T31" fmla="*/ 46 h 65"/>
                  <a:gd name="T32" fmla="*/ 6 w 34"/>
                  <a:gd name="T33" fmla="*/ 44 h 65"/>
                  <a:gd name="T34" fmla="*/ 8 w 34"/>
                  <a:gd name="T35" fmla="*/ 54 h 65"/>
                  <a:gd name="T36" fmla="*/ 23 w 34"/>
                  <a:gd name="T37" fmla="*/ 64 h 65"/>
                  <a:gd name="T38" fmla="*/ 19 w 34"/>
                  <a:gd name="T39" fmla="*/ 42 h 65"/>
                  <a:gd name="T40" fmla="*/ 20 w 34"/>
                  <a:gd name="T41" fmla="*/ 41 h 65"/>
                  <a:gd name="T42" fmla="*/ 19 w 34"/>
                  <a:gd name="T43" fmla="*/ 35 h 65"/>
                  <a:gd name="T44" fmla="*/ 18 w 34"/>
                  <a:gd name="T45" fmla="*/ 36 h 65"/>
                  <a:gd name="T46" fmla="*/ 17 w 34"/>
                  <a:gd name="T47" fmla="*/ 36 h 65"/>
                  <a:gd name="T48" fmla="*/ 10 w 34"/>
                  <a:gd name="T49" fmla="*/ 31 h 65"/>
                  <a:gd name="T50" fmla="*/ 7 w 34"/>
                  <a:gd name="T51" fmla="*/ 15 h 65"/>
                  <a:gd name="T52" fmla="*/ 12 w 34"/>
                  <a:gd name="T53" fmla="*/ 7 h 65"/>
                  <a:gd name="T54" fmla="*/ 12 w 34"/>
                  <a:gd name="T55" fmla="*/ 7 h 65"/>
                  <a:gd name="T56" fmla="*/ 20 w 34"/>
                  <a:gd name="T57" fmla="*/ 13 h 65"/>
                  <a:gd name="T58" fmla="*/ 21 w 34"/>
                  <a:gd name="T59" fmla="*/ 20 h 65"/>
                  <a:gd name="T60" fmla="*/ 28 w 34"/>
                  <a:gd name="T61" fmla="*/ 22 h 65"/>
                  <a:gd name="T62" fmla="*/ 26 w 34"/>
                  <a:gd name="T63" fmla="*/ 12 h 65"/>
                  <a:gd name="T64" fmla="*/ 11 w 34"/>
                  <a:gd name="T65" fmla="*/ 2 h 65"/>
                  <a:gd name="T66" fmla="*/ 11 w 34"/>
                  <a:gd name="T67" fmla="*/ 2 h 65"/>
                  <a:gd name="T68" fmla="*/ 1 w 34"/>
                  <a:gd name="T69" fmla="*/ 16 h 65"/>
                  <a:gd name="T70" fmla="*/ 4 w 34"/>
                  <a:gd name="T71" fmla="*/ 32 h 65"/>
                  <a:gd name="T72" fmla="*/ 19 w 34"/>
                  <a:gd name="T73" fmla="*/ 42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34" h="65">
                    <a:moveTo>
                      <a:pt x="23" y="64"/>
                    </a:moveTo>
                    <a:cubicBezTo>
                      <a:pt x="23" y="64"/>
                      <a:pt x="23" y="64"/>
                      <a:pt x="23" y="64"/>
                    </a:cubicBezTo>
                    <a:cubicBezTo>
                      <a:pt x="30" y="63"/>
                      <a:pt x="34" y="56"/>
                      <a:pt x="33" y="50"/>
                    </a:cubicBezTo>
                    <a:cubicBezTo>
                      <a:pt x="30" y="34"/>
                      <a:pt x="30" y="34"/>
                      <a:pt x="30" y="34"/>
                    </a:cubicBezTo>
                    <a:cubicBezTo>
                      <a:pt x="29" y="27"/>
                      <a:pt x="22" y="23"/>
                      <a:pt x="15" y="24"/>
                    </a:cubicBezTo>
                    <a:cubicBezTo>
                      <a:pt x="15" y="24"/>
                      <a:pt x="15" y="24"/>
                      <a:pt x="15" y="24"/>
                    </a:cubicBezTo>
                    <a:cubicBezTo>
                      <a:pt x="15" y="25"/>
                      <a:pt x="14" y="25"/>
                      <a:pt x="14" y="25"/>
                    </a:cubicBezTo>
                    <a:cubicBezTo>
                      <a:pt x="15" y="30"/>
                      <a:pt x="15" y="30"/>
                      <a:pt x="15" y="30"/>
                    </a:cubicBezTo>
                    <a:cubicBezTo>
                      <a:pt x="15" y="30"/>
                      <a:pt x="16" y="30"/>
                      <a:pt x="16" y="30"/>
                    </a:cubicBezTo>
                    <a:cubicBezTo>
                      <a:pt x="17" y="30"/>
                      <a:pt x="17" y="30"/>
                      <a:pt x="17" y="30"/>
                    </a:cubicBezTo>
                    <a:cubicBezTo>
                      <a:pt x="20" y="29"/>
                      <a:pt x="24" y="32"/>
                      <a:pt x="24" y="35"/>
                    </a:cubicBezTo>
                    <a:cubicBezTo>
                      <a:pt x="27" y="51"/>
                      <a:pt x="27" y="51"/>
                      <a:pt x="27" y="51"/>
                    </a:cubicBezTo>
                    <a:cubicBezTo>
                      <a:pt x="28" y="54"/>
                      <a:pt x="26" y="58"/>
                      <a:pt x="22" y="59"/>
                    </a:cubicBezTo>
                    <a:cubicBezTo>
                      <a:pt x="22" y="59"/>
                      <a:pt x="22" y="59"/>
                      <a:pt x="22" y="59"/>
                    </a:cubicBezTo>
                    <a:cubicBezTo>
                      <a:pt x="18" y="59"/>
                      <a:pt x="15" y="57"/>
                      <a:pt x="14" y="53"/>
                    </a:cubicBezTo>
                    <a:cubicBezTo>
                      <a:pt x="13" y="46"/>
                      <a:pt x="13" y="46"/>
                      <a:pt x="13" y="46"/>
                    </a:cubicBezTo>
                    <a:cubicBezTo>
                      <a:pt x="10" y="46"/>
                      <a:pt x="8" y="45"/>
                      <a:pt x="6" y="44"/>
                    </a:cubicBezTo>
                    <a:cubicBezTo>
                      <a:pt x="8" y="54"/>
                      <a:pt x="8" y="54"/>
                      <a:pt x="8" y="54"/>
                    </a:cubicBezTo>
                    <a:cubicBezTo>
                      <a:pt x="10" y="61"/>
                      <a:pt x="16" y="65"/>
                      <a:pt x="23" y="64"/>
                    </a:cubicBezTo>
                    <a:close/>
                    <a:moveTo>
                      <a:pt x="19" y="42"/>
                    </a:moveTo>
                    <a:cubicBezTo>
                      <a:pt x="19" y="41"/>
                      <a:pt x="20" y="41"/>
                      <a:pt x="20" y="41"/>
                    </a:cubicBezTo>
                    <a:cubicBezTo>
                      <a:pt x="19" y="35"/>
                      <a:pt x="19" y="35"/>
                      <a:pt x="19" y="35"/>
                    </a:cubicBezTo>
                    <a:cubicBezTo>
                      <a:pt x="19" y="36"/>
                      <a:pt x="18" y="36"/>
                      <a:pt x="18" y="36"/>
                    </a:cubicBezTo>
                    <a:cubicBezTo>
                      <a:pt x="17" y="36"/>
                      <a:pt x="17" y="36"/>
                      <a:pt x="17" y="36"/>
                    </a:cubicBezTo>
                    <a:cubicBezTo>
                      <a:pt x="14" y="37"/>
                      <a:pt x="10" y="34"/>
                      <a:pt x="10" y="31"/>
                    </a:cubicBezTo>
                    <a:cubicBezTo>
                      <a:pt x="7" y="15"/>
                      <a:pt x="7" y="15"/>
                      <a:pt x="7" y="15"/>
                    </a:cubicBezTo>
                    <a:cubicBezTo>
                      <a:pt x="6" y="12"/>
                      <a:pt x="8" y="8"/>
                      <a:pt x="12" y="7"/>
                    </a:cubicBezTo>
                    <a:cubicBezTo>
                      <a:pt x="12" y="7"/>
                      <a:pt x="12" y="7"/>
                      <a:pt x="12" y="7"/>
                    </a:cubicBezTo>
                    <a:cubicBezTo>
                      <a:pt x="16" y="7"/>
                      <a:pt x="19" y="9"/>
                      <a:pt x="20" y="13"/>
                    </a:cubicBezTo>
                    <a:cubicBezTo>
                      <a:pt x="21" y="20"/>
                      <a:pt x="21" y="20"/>
                      <a:pt x="21" y="20"/>
                    </a:cubicBezTo>
                    <a:cubicBezTo>
                      <a:pt x="24" y="20"/>
                      <a:pt x="26" y="21"/>
                      <a:pt x="28" y="22"/>
                    </a:cubicBezTo>
                    <a:cubicBezTo>
                      <a:pt x="26" y="12"/>
                      <a:pt x="26" y="12"/>
                      <a:pt x="26" y="12"/>
                    </a:cubicBezTo>
                    <a:cubicBezTo>
                      <a:pt x="24" y="5"/>
                      <a:pt x="18" y="0"/>
                      <a:pt x="11" y="2"/>
                    </a:cubicBezTo>
                    <a:cubicBezTo>
                      <a:pt x="11" y="2"/>
                      <a:pt x="11" y="2"/>
                      <a:pt x="11" y="2"/>
                    </a:cubicBezTo>
                    <a:cubicBezTo>
                      <a:pt x="4" y="3"/>
                      <a:pt x="0" y="10"/>
                      <a:pt x="1" y="16"/>
                    </a:cubicBezTo>
                    <a:cubicBezTo>
                      <a:pt x="4" y="32"/>
                      <a:pt x="4" y="32"/>
                      <a:pt x="4" y="32"/>
                    </a:cubicBezTo>
                    <a:cubicBezTo>
                      <a:pt x="5" y="38"/>
                      <a:pt x="12" y="43"/>
                      <a:pt x="19" y="4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43" name="ïṧļídê">
                <a:extLst>
                  <a:ext uri="{FF2B5EF4-FFF2-40B4-BE49-F238E27FC236}">
                    <a16:creationId xmlns:a16="http://schemas.microsoft.com/office/drawing/2014/main" id="{A9043594-19A3-4B37-BF45-8D499D6EAD4D}"/>
                  </a:ext>
                </a:extLst>
              </p:cNvPr>
              <p:cNvSpPr/>
              <p:nvPr/>
            </p:nvSpPr>
            <p:spPr bwMode="auto">
              <a:xfrm>
                <a:off x="8448179" y="1575276"/>
                <a:ext cx="293599" cy="293599"/>
              </a:xfrm>
              <a:custGeom>
                <a:avLst/>
                <a:gdLst>
                  <a:gd name="T0" fmla="*/ 29 w 92"/>
                  <a:gd name="T1" fmla="*/ 17 h 92"/>
                  <a:gd name="T2" fmla="*/ 92 w 92"/>
                  <a:gd name="T3" fmla="*/ 0 h 92"/>
                  <a:gd name="T4" fmla="*/ 92 w 92"/>
                  <a:gd name="T5" fmla="*/ 6 h 92"/>
                  <a:gd name="T6" fmla="*/ 92 w 92"/>
                  <a:gd name="T7" fmla="*/ 17 h 92"/>
                  <a:gd name="T8" fmla="*/ 92 w 92"/>
                  <a:gd name="T9" fmla="*/ 66 h 92"/>
                  <a:gd name="T10" fmla="*/ 72 w 92"/>
                  <a:gd name="T11" fmla="*/ 80 h 92"/>
                  <a:gd name="T12" fmla="*/ 52 w 92"/>
                  <a:gd name="T13" fmla="*/ 66 h 92"/>
                  <a:gd name="T14" fmla="*/ 72 w 92"/>
                  <a:gd name="T15" fmla="*/ 52 h 92"/>
                  <a:gd name="T16" fmla="*/ 81 w 92"/>
                  <a:gd name="T17" fmla="*/ 53 h 92"/>
                  <a:gd name="T18" fmla="*/ 81 w 92"/>
                  <a:gd name="T19" fmla="*/ 23 h 92"/>
                  <a:gd name="T20" fmla="*/ 41 w 92"/>
                  <a:gd name="T21" fmla="*/ 34 h 92"/>
                  <a:gd name="T22" fmla="*/ 41 w 92"/>
                  <a:gd name="T23" fmla="*/ 78 h 92"/>
                  <a:gd name="T24" fmla="*/ 21 w 92"/>
                  <a:gd name="T25" fmla="*/ 92 h 92"/>
                  <a:gd name="T26" fmla="*/ 0 w 92"/>
                  <a:gd name="T27" fmla="*/ 78 h 92"/>
                  <a:gd name="T28" fmla="*/ 21 w 92"/>
                  <a:gd name="T29" fmla="*/ 63 h 92"/>
                  <a:gd name="T30" fmla="*/ 29 w 92"/>
                  <a:gd name="T31" fmla="*/ 65 h 92"/>
                  <a:gd name="T32" fmla="*/ 29 w 92"/>
                  <a:gd name="T33" fmla="*/ 34 h 92"/>
                  <a:gd name="T34" fmla="*/ 29 w 92"/>
                  <a:gd name="T35" fmla="*/ 17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92" h="92">
                    <a:moveTo>
                      <a:pt x="29" y="17"/>
                    </a:moveTo>
                    <a:cubicBezTo>
                      <a:pt x="92" y="0"/>
                      <a:pt x="92" y="0"/>
                      <a:pt x="92" y="0"/>
                    </a:cubicBezTo>
                    <a:cubicBezTo>
                      <a:pt x="92" y="6"/>
                      <a:pt x="92" y="6"/>
                      <a:pt x="92" y="6"/>
                    </a:cubicBezTo>
                    <a:cubicBezTo>
                      <a:pt x="92" y="17"/>
                      <a:pt x="92" y="17"/>
                      <a:pt x="92" y="17"/>
                    </a:cubicBezTo>
                    <a:cubicBezTo>
                      <a:pt x="92" y="66"/>
                      <a:pt x="92" y="66"/>
                      <a:pt x="92" y="66"/>
                    </a:cubicBezTo>
                    <a:cubicBezTo>
                      <a:pt x="92" y="74"/>
                      <a:pt x="83" y="80"/>
                      <a:pt x="72" y="80"/>
                    </a:cubicBezTo>
                    <a:cubicBezTo>
                      <a:pt x="61" y="80"/>
                      <a:pt x="52" y="74"/>
                      <a:pt x="52" y="66"/>
                    </a:cubicBezTo>
                    <a:cubicBezTo>
                      <a:pt x="52" y="58"/>
                      <a:pt x="61" y="52"/>
                      <a:pt x="72" y="52"/>
                    </a:cubicBezTo>
                    <a:cubicBezTo>
                      <a:pt x="75" y="52"/>
                      <a:pt x="78" y="52"/>
                      <a:pt x="81" y="53"/>
                    </a:cubicBezTo>
                    <a:cubicBezTo>
                      <a:pt x="81" y="23"/>
                      <a:pt x="81" y="23"/>
                      <a:pt x="81" y="23"/>
                    </a:cubicBezTo>
                    <a:cubicBezTo>
                      <a:pt x="41" y="34"/>
                      <a:pt x="41" y="34"/>
                      <a:pt x="41" y="34"/>
                    </a:cubicBezTo>
                    <a:cubicBezTo>
                      <a:pt x="41" y="78"/>
                      <a:pt x="41" y="78"/>
                      <a:pt x="41" y="78"/>
                    </a:cubicBezTo>
                    <a:cubicBezTo>
                      <a:pt x="41" y="86"/>
                      <a:pt x="32" y="92"/>
                      <a:pt x="21" y="92"/>
                    </a:cubicBezTo>
                    <a:cubicBezTo>
                      <a:pt x="9" y="92"/>
                      <a:pt x="0" y="86"/>
                      <a:pt x="0" y="78"/>
                    </a:cubicBezTo>
                    <a:cubicBezTo>
                      <a:pt x="0" y="70"/>
                      <a:pt x="9" y="63"/>
                      <a:pt x="21" y="63"/>
                    </a:cubicBezTo>
                    <a:cubicBezTo>
                      <a:pt x="24" y="63"/>
                      <a:pt x="27" y="64"/>
                      <a:pt x="29" y="65"/>
                    </a:cubicBezTo>
                    <a:cubicBezTo>
                      <a:pt x="29" y="34"/>
                      <a:pt x="29" y="34"/>
                      <a:pt x="29" y="34"/>
                    </a:cubicBezTo>
                    <a:lnTo>
                      <a:pt x="29" y="1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44" name="ï$1ïḓe">
                <a:extLst>
                  <a:ext uri="{FF2B5EF4-FFF2-40B4-BE49-F238E27FC236}">
                    <a16:creationId xmlns:a16="http://schemas.microsoft.com/office/drawing/2014/main" id="{BC58F199-A668-4DC1-9C73-BFEF3E7C18AB}"/>
                  </a:ext>
                </a:extLst>
              </p:cNvPr>
              <p:cNvSpPr/>
              <p:nvPr/>
            </p:nvSpPr>
            <p:spPr bwMode="auto">
              <a:xfrm>
                <a:off x="7763114" y="4108059"/>
                <a:ext cx="227050" cy="201604"/>
              </a:xfrm>
              <a:custGeom>
                <a:avLst/>
                <a:gdLst>
                  <a:gd name="T0" fmla="*/ 30 w 71"/>
                  <a:gd name="T1" fmla="*/ 0 h 63"/>
                  <a:gd name="T2" fmla="*/ 30 w 71"/>
                  <a:gd name="T3" fmla="*/ 0 h 63"/>
                  <a:gd name="T4" fmla="*/ 59 w 71"/>
                  <a:gd name="T5" fmla="*/ 23 h 63"/>
                  <a:gd name="T6" fmla="*/ 30 w 71"/>
                  <a:gd name="T7" fmla="*/ 47 h 63"/>
                  <a:gd name="T8" fmla="*/ 25 w 71"/>
                  <a:gd name="T9" fmla="*/ 47 h 63"/>
                  <a:gd name="T10" fmla="*/ 4 w 71"/>
                  <a:gd name="T11" fmla="*/ 55 h 63"/>
                  <a:gd name="T12" fmla="*/ 4 w 71"/>
                  <a:gd name="T13" fmla="*/ 53 h 63"/>
                  <a:gd name="T14" fmla="*/ 11 w 71"/>
                  <a:gd name="T15" fmla="*/ 44 h 63"/>
                  <a:gd name="T16" fmla="*/ 11 w 71"/>
                  <a:gd name="T17" fmla="*/ 42 h 63"/>
                  <a:gd name="T18" fmla="*/ 0 w 71"/>
                  <a:gd name="T19" fmla="*/ 23 h 63"/>
                  <a:gd name="T20" fmla="*/ 30 w 71"/>
                  <a:gd name="T21" fmla="*/ 0 h 63"/>
                  <a:gd name="T22" fmla="*/ 62 w 71"/>
                  <a:gd name="T23" fmla="*/ 53 h 63"/>
                  <a:gd name="T24" fmla="*/ 67 w 71"/>
                  <a:gd name="T25" fmla="*/ 61 h 63"/>
                  <a:gd name="T26" fmla="*/ 67 w 71"/>
                  <a:gd name="T27" fmla="*/ 63 h 63"/>
                  <a:gd name="T28" fmla="*/ 50 w 71"/>
                  <a:gd name="T29" fmla="*/ 56 h 63"/>
                  <a:gd name="T30" fmla="*/ 46 w 71"/>
                  <a:gd name="T31" fmla="*/ 56 h 63"/>
                  <a:gd name="T32" fmla="*/ 30 w 71"/>
                  <a:gd name="T33" fmla="*/ 52 h 63"/>
                  <a:gd name="T34" fmla="*/ 54 w 71"/>
                  <a:gd name="T35" fmla="*/ 44 h 63"/>
                  <a:gd name="T36" fmla="*/ 61 w 71"/>
                  <a:gd name="T37" fmla="*/ 35 h 63"/>
                  <a:gd name="T38" fmla="*/ 64 w 71"/>
                  <a:gd name="T39" fmla="*/ 23 h 63"/>
                  <a:gd name="T40" fmla="*/ 64 w 71"/>
                  <a:gd name="T41" fmla="*/ 22 h 63"/>
                  <a:gd name="T42" fmla="*/ 71 w 71"/>
                  <a:gd name="T43" fmla="*/ 36 h 63"/>
                  <a:gd name="T44" fmla="*/ 62 w 71"/>
                  <a:gd name="T45" fmla="*/ 52 h 63"/>
                  <a:gd name="T46" fmla="*/ 62 w 71"/>
                  <a:gd name="T47" fmla="*/ 53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71" h="63">
                    <a:moveTo>
                      <a:pt x="30" y="0"/>
                    </a:moveTo>
                    <a:cubicBezTo>
                      <a:pt x="30" y="0"/>
                      <a:pt x="30" y="0"/>
                      <a:pt x="30" y="0"/>
                    </a:cubicBezTo>
                    <a:cubicBezTo>
                      <a:pt x="46" y="0"/>
                      <a:pt x="59" y="10"/>
                      <a:pt x="59" y="23"/>
                    </a:cubicBezTo>
                    <a:cubicBezTo>
                      <a:pt x="59" y="37"/>
                      <a:pt x="46" y="47"/>
                      <a:pt x="30" y="47"/>
                    </a:cubicBezTo>
                    <a:cubicBezTo>
                      <a:pt x="28" y="47"/>
                      <a:pt x="27" y="47"/>
                      <a:pt x="25" y="47"/>
                    </a:cubicBezTo>
                    <a:cubicBezTo>
                      <a:pt x="19" y="53"/>
                      <a:pt x="11" y="55"/>
                      <a:pt x="4" y="55"/>
                    </a:cubicBezTo>
                    <a:cubicBezTo>
                      <a:pt x="4" y="53"/>
                      <a:pt x="4" y="53"/>
                      <a:pt x="4" y="53"/>
                    </a:cubicBezTo>
                    <a:cubicBezTo>
                      <a:pt x="8" y="51"/>
                      <a:pt x="11" y="48"/>
                      <a:pt x="11" y="44"/>
                    </a:cubicBezTo>
                    <a:cubicBezTo>
                      <a:pt x="11" y="43"/>
                      <a:pt x="11" y="43"/>
                      <a:pt x="11" y="42"/>
                    </a:cubicBezTo>
                    <a:cubicBezTo>
                      <a:pt x="4" y="38"/>
                      <a:pt x="0" y="31"/>
                      <a:pt x="0" y="23"/>
                    </a:cubicBezTo>
                    <a:cubicBezTo>
                      <a:pt x="0" y="10"/>
                      <a:pt x="13" y="0"/>
                      <a:pt x="30" y="0"/>
                    </a:cubicBezTo>
                    <a:close/>
                    <a:moveTo>
                      <a:pt x="62" y="53"/>
                    </a:moveTo>
                    <a:cubicBezTo>
                      <a:pt x="62" y="57"/>
                      <a:pt x="64" y="60"/>
                      <a:pt x="67" y="61"/>
                    </a:cubicBezTo>
                    <a:cubicBezTo>
                      <a:pt x="67" y="63"/>
                      <a:pt x="67" y="63"/>
                      <a:pt x="67" y="63"/>
                    </a:cubicBezTo>
                    <a:cubicBezTo>
                      <a:pt x="61" y="62"/>
                      <a:pt x="55" y="61"/>
                      <a:pt x="50" y="56"/>
                    </a:cubicBezTo>
                    <a:cubicBezTo>
                      <a:pt x="48" y="56"/>
                      <a:pt x="47" y="56"/>
                      <a:pt x="46" y="56"/>
                    </a:cubicBezTo>
                    <a:cubicBezTo>
                      <a:pt x="40" y="56"/>
                      <a:pt x="34" y="55"/>
                      <a:pt x="30" y="52"/>
                    </a:cubicBezTo>
                    <a:cubicBezTo>
                      <a:pt x="39" y="52"/>
                      <a:pt x="47" y="49"/>
                      <a:pt x="54" y="44"/>
                    </a:cubicBezTo>
                    <a:cubicBezTo>
                      <a:pt x="57" y="41"/>
                      <a:pt x="59" y="38"/>
                      <a:pt x="61" y="35"/>
                    </a:cubicBezTo>
                    <a:cubicBezTo>
                      <a:pt x="63" y="31"/>
                      <a:pt x="64" y="27"/>
                      <a:pt x="64" y="23"/>
                    </a:cubicBezTo>
                    <a:cubicBezTo>
                      <a:pt x="64" y="23"/>
                      <a:pt x="64" y="22"/>
                      <a:pt x="64" y="22"/>
                    </a:cubicBezTo>
                    <a:cubicBezTo>
                      <a:pt x="68" y="25"/>
                      <a:pt x="71" y="30"/>
                      <a:pt x="71" y="36"/>
                    </a:cubicBezTo>
                    <a:cubicBezTo>
                      <a:pt x="71" y="42"/>
                      <a:pt x="67" y="48"/>
                      <a:pt x="62" y="52"/>
                    </a:cubicBezTo>
                    <a:cubicBezTo>
                      <a:pt x="62" y="52"/>
                      <a:pt x="62" y="53"/>
                      <a:pt x="62" y="5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45" name="iṩḷíďé">
                <a:extLst>
                  <a:ext uri="{FF2B5EF4-FFF2-40B4-BE49-F238E27FC236}">
                    <a16:creationId xmlns:a16="http://schemas.microsoft.com/office/drawing/2014/main" id="{8CC4712B-248B-4AFD-9352-CCF79C847B0B}"/>
                  </a:ext>
                </a:extLst>
              </p:cNvPr>
              <p:cNvSpPr/>
              <p:nvPr/>
            </p:nvSpPr>
            <p:spPr bwMode="auto">
              <a:xfrm>
                <a:off x="7947103" y="3679405"/>
                <a:ext cx="207477" cy="207477"/>
              </a:xfrm>
              <a:custGeom>
                <a:avLst/>
                <a:gdLst>
                  <a:gd name="T0" fmla="*/ 65 w 65"/>
                  <a:gd name="T1" fmla="*/ 24 h 65"/>
                  <a:gd name="T2" fmla="*/ 41 w 65"/>
                  <a:gd name="T3" fmla="*/ 24 h 65"/>
                  <a:gd name="T4" fmla="*/ 50 w 65"/>
                  <a:gd name="T5" fmla="*/ 15 h 65"/>
                  <a:gd name="T6" fmla="*/ 33 w 65"/>
                  <a:gd name="T7" fmla="*/ 8 h 65"/>
                  <a:gd name="T8" fmla="*/ 16 w 65"/>
                  <a:gd name="T9" fmla="*/ 15 h 65"/>
                  <a:gd name="T10" fmla="*/ 9 w 65"/>
                  <a:gd name="T11" fmla="*/ 32 h 65"/>
                  <a:gd name="T12" fmla="*/ 16 w 65"/>
                  <a:gd name="T13" fmla="*/ 49 h 65"/>
                  <a:gd name="T14" fmla="*/ 33 w 65"/>
                  <a:gd name="T15" fmla="*/ 56 h 65"/>
                  <a:gd name="T16" fmla="*/ 50 w 65"/>
                  <a:gd name="T17" fmla="*/ 49 h 65"/>
                  <a:gd name="T18" fmla="*/ 51 w 65"/>
                  <a:gd name="T19" fmla="*/ 48 h 65"/>
                  <a:gd name="T20" fmla="*/ 57 w 65"/>
                  <a:gd name="T21" fmla="*/ 54 h 65"/>
                  <a:gd name="T22" fmla="*/ 33 w 65"/>
                  <a:gd name="T23" fmla="*/ 65 h 65"/>
                  <a:gd name="T24" fmla="*/ 0 w 65"/>
                  <a:gd name="T25" fmla="*/ 32 h 65"/>
                  <a:gd name="T26" fmla="*/ 33 w 65"/>
                  <a:gd name="T27" fmla="*/ 0 h 65"/>
                  <a:gd name="T28" fmla="*/ 56 w 65"/>
                  <a:gd name="T29" fmla="*/ 9 h 65"/>
                  <a:gd name="T30" fmla="*/ 65 w 65"/>
                  <a:gd name="T31" fmla="*/ 0 h 65"/>
                  <a:gd name="T32" fmla="*/ 65 w 65"/>
                  <a:gd name="T33" fmla="*/ 24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65" h="65">
                    <a:moveTo>
                      <a:pt x="65" y="24"/>
                    </a:moveTo>
                    <a:cubicBezTo>
                      <a:pt x="41" y="24"/>
                      <a:pt x="41" y="24"/>
                      <a:pt x="41" y="24"/>
                    </a:cubicBezTo>
                    <a:cubicBezTo>
                      <a:pt x="50" y="15"/>
                      <a:pt x="50" y="15"/>
                      <a:pt x="50" y="15"/>
                    </a:cubicBezTo>
                    <a:cubicBezTo>
                      <a:pt x="45" y="10"/>
                      <a:pt x="39" y="8"/>
                      <a:pt x="33" y="8"/>
                    </a:cubicBezTo>
                    <a:cubicBezTo>
                      <a:pt x="26" y="8"/>
                      <a:pt x="20" y="10"/>
                      <a:pt x="16" y="15"/>
                    </a:cubicBezTo>
                    <a:cubicBezTo>
                      <a:pt x="11" y="20"/>
                      <a:pt x="9" y="26"/>
                      <a:pt x="9" y="32"/>
                    </a:cubicBezTo>
                    <a:cubicBezTo>
                      <a:pt x="9" y="39"/>
                      <a:pt x="11" y="45"/>
                      <a:pt x="16" y="49"/>
                    </a:cubicBezTo>
                    <a:cubicBezTo>
                      <a:pt x="20" y="54"/>
                      <a:pt x="26" y="56"/>
                      <a:pt x="33" y="56"/>
                    </a:cubicBezTo>
                    <a:cubicBezTo>
                      <a:pt x="39" y="56"/>
                      <a:pt x="45" y="54"/>
                      <a:pt x="50" y="49"/>
                    </a:cubicBezTo>
                    <a:cubicBezTo>
                      <a:pt x="50" y="49"/>
                      <a:pt x="51" y="49"/>
                      <a:pt x="51" y="48"/>
                    </a:cubicBezTo>
                    <a:cubicBezTo>
                      <a:pt x="57" y="54"/>
                      <a:pt x="57" y="54"/>
                      <a:pt x="57" y="54"/>
                    </a:cubicBezTo>
                    <a:cubicBezTo>
                      <a:pt x="51" y="60"/>
                      <a:pt x="43" y="65"/>
                      <a:pt x="33" y="65"/>
                    </a:cubicBezTo>
                    <a:cubicBezTo>
                      <a:pt x="15" y="65"/>
                      <a:pt x="0" y="50"/>
                      <a:pt x="0" y="32"/>
                    </a:cubicBezTo>
                    <a:cubicBezTo>
                      <a:pt x="0" y="14"/>
                      <a:pt x="15" y="0"/>
                      <a:pt x="33" y="0"/>
                    </a:cubicBezTo>
                    <a:cubicBezTo>
                      <a:pt x="42" y="0"/>
                      <a:pt x="50" y="4"/>
                      <a:pt x="56" y="9"/>
                    </a:cubicBezTo>
                    <a:cubicBezTo>
                      <a:pt x="65" y="0"/>
                      <a:pt x="65" y="0"/>
                      <a:pt x="65" y="0"/>
                    </a:cubicBezTo>
                    <a:lnTo>
                      <a:pt x="65" y="2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46" name="îṥľiḑé">
                <a:extLst>
                  <a:ext uri="{FF2B5EF4-FFF2-40B4-BE49-F238E27FC236}">
                    <a16:creationId xmlns:a16="http://schemas.microsoft.com/office/drawing/2014/main" id="{FCDC7DFE-B5F5-4B56-B785-BD2849F2ED4A}"/>
                  </a:ext>
                </a:extLst>
              </p:cNvPr>
              <p:cNvSpPr/>
              <p:nvPr/>
            </p:nvSpPr>
            <p:spPr bwMode="auto">
              <a:xfrm>
                <a:off x="8704589" y="1177939"/>
                <a:ext cx="172245" cy="170287"/>
              </a:xfrm>
              <a:custGeom>
                <a:avLst/>
                <a:gdLst>
                  <a:gd name="T0" fmla="*/ 27 w 54"/>
                  <a:gd name="T1" fmla="*/ 0 h 53"/>
                  <a:gd name="T2" fmla="*/ 0 w 54"/>
                  <a:gd name="T3" fmla="*/ 26 h 53"/>
                  <a:gd name="T4" fmla="*/ 27 w 54"/>
                  <a:gd name="T5" fmla="*/ 53 h 53"/>
                  <a:gd name="T6" fmla="*/ 54 w 54"/>
                  <a:gd name="T7" fmla="*/ 26 h 53"/>
                  <a:gd name="T8" fmla="*/ 27 w 54"/>
                  <a:gd name="T9" fmla="*/ 0 h 53"/>
                  <a:gd name="T10" fmla="*/ 16 w 54"/>
                  <a:gd name="T11" fmla="*/ 43 h 53"/>
                  <a:gd name="T12" fmla="*/ 17 w 54"/>
                  <a:gd name="T13" fmla="*/ 38 h 53"/>
                  <a:gd name="T14" fmla="*/ 7 w 54"/>
                  <a:gd name="T15" fmla="*/ 24 h 53"/>
                  <a:gd name="T16" fmla="*/ 13 w 54"/>
                  <a:gd name="T17" fmla="*/ 12 h 53"/>
                  <a:gd name="T18" fmla="*/ 27 w 54"/>
                  <a:gd name="T19" fmla="*/ 6 h 53"/>
                  <a:gd name="T20" fmla="*/ 41 w 54"/>
                  <a:gd name="T21" fmla="*/ 12 h 53"/>
                  <a:gd name="T22" fmla="*/ 47 w 54"/>
                  <a:gd name="T23" fmla="*/ 24 h 53"/>
                  <a:gd name="T24" fmla="*/ 37 w 54"/>
                  <a:gd name="T25" fmla="*/ 38 h 53"/>
                  <a:gd name="T26" fmla="*/ 38 w 54"/>
                  <a:gd name="T27" fmla="*/ 43 h 53"/>
                  <a:gd name="T28" fmla="*/ 27 w 54"/>
                  <a:gd name="T29" fmla="*/ 46 h 53"/>
                  <a:gd name="T30" fmla="*/ 16 w 54"/>
                  <a:gd name="T31" fmla="*/ 43 h 53"/>
                  <a:gd name="T32" fmla="*/ 29 w 54"/>
                  <a:gd name="T33" fmla="*/ 33 h 53"/>
                  <a:gd name="T34" fmla="*/ 30 w 54"/>
                  <a:gd name="T35" fmla="*/ 35 h 53"/>
                  <a:gd name="T36" fmla="*/ 30 w 54"/>
                  <a:gd name="T37" fmla="*/ 38 h 53"/>
                  <a:gd name="T38" fmla="*/ 28 w 54"/>
                  <a:gd name="T39" fmla="*/ 40 h 53"/>
                  <a:gd name="T40" fmla="*/ 25 w 54"/>
                  <a:gd name="T41" fmla="*/ 40 h 53"/>
                  <a:gd name="T42" fmla="*/ 23 w 54"/>
                  <a:gd name="T43" fmla="*/ 38 h 53"/>
                  <a:gd name="T44" fmla="*/ 23 w 54"/>
                  <a:gd name="T45" fmla="*/ 35 h 53"/>
                  <a:gd name="T46" fmla="*/ 25 w 54"/>
                  <a:gd name="T47" fmla="*/ 33 h 53"/>
                  <a:gd name="T48" fmla="*/ 26 w 54"/>
                  <a:gd name="T49" fmla="*/ 10 h 53"/>
                  <a:gd name="T50" fmla="*/ 28 w 54"/>
                  <a:gd name="T51" fmla="*/ 10 h 53"/>
                  <a:gd name="T52" fmla="*/ 29 w 54"/>
                  <a:gd name="T53" fmla="*/ 33 h 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54" h="53">
                    <a:moveTo>
                      <a:pt x="27" y="0"/>
                    </a:moveTo>
                    <a:cubicBezTo>
                      <a:pt x="12" y="0"/>
                      <a:pt x="0" y="12"/>
                      <a:pt x="0" y="26"/>
                    </a:cubicBezTo>
                    <a:cubicBezTo>
                      <a:pt x="0" y="41"/>
                      <a:pt x="12" y="53"/>
                      <a:pt x="27" y="53"/>
                    </a:cubicBezTo>
                    <a:cubicBezTo>
                      <a:pt x="42" y="53"/>
                      <a:pt x="54" y="41"/>
                      <a:pt x="54" y="26"/>
                    </a:cubicBezTo>
                    <a:cubicBezTo>
                      <a:pt x="54" y="12"/>
                      <a:pt x="42" y="0"/>
                      <a:pt x="27" y="0"/>
                    </a:cubicBezTo>
                    <a:close/>
                    <a:moveTo>
                      <a:pt x="16" y="43"/>
                    </a:moveTo>
                    <a:cubicBezTo>
                      <a:pt x="16" y="42"/>
                      <a:pt x="17" y="40"/>
                      <a:pt x="17" y="38"/>
                    </a:cubicBezTo>
                    <a:cubicBezTo>
                      <a:pt x="17" y="32"/>
                      <a:pt x="13" y="26"/>
                      <a:pt x="7" y="24"/>
                    </a:cubicBezTo>
                    <a:cubicBezTo>
                      <a:pt x="7" y="20"/>
                      <a:pt x="9" y="15"/>
                      <a:pt x="13" y="12"/>
                    </a:cubicBezTo>
                    <a:cubicBezTo>
                      <a:pt x="16" y="8"/>
                      <a:pt x="21" y="6"/>
                      <a:pt x="27" y="6"/>
                    </a:cubicBezTo>
                    <a:cubicBezTo>
                      <a:pt x="32" y="6"/>
                      <a:pt x="37" y="8"/>
                      <a:pt x="41" y="12"/>
                    </a:cubicBezTo>
                    <a:cubicBezTo>
                      <a:pt x="44" y="15"/>
                      <a:pt x="46" y="20"/>
                      <a:pt x="47" y="24"/>
                    </a:cubicBezTo>
                    <a:cubicBezTo>
                      <a:pt x="41" y="26"/>
                      <a:pt x="37" y="32"/>
                      <a:pt x="37" y="38"/>
                    </a:cubicBezTo>
                    <a:cubicBezTo>
                      <a:pt x="37" y="40"/>
                      <a:pt x="37" y="42"/>
                      <a:pt x="38" y="43"/>
                    </a:cubicBezTo>
                    <a:cubicBezTo>
                      <a:pt x="35" y="45"/>
                      <a:pt x="31" y="46"/>
                      <a:pt x="27" y="46"/>
                    </a:cubicBezTo>
                    <a:cubicBezTo>
                      <a:pt x="23" y="46"/>
                      <a:pt x="19" y="45"/>
                      <a:pt x="16" y="43"/>
                    </a:cubicBezTo>
                    <a:close/>
                    <a:moveTo>
                      <a:pt x="29" y="33"/>
                    </a:moveTo>
                    <a:cubicBezTo>
                      <a:pt x="30" y="33"/>
                      <a:pt x="30" y="34"/>
                      <a:pt x="30" y="35"/>
                    </a:cubicBezTo>
                    <a:cubicBezTo>
                      <a:pt x="30" y="38"/>
                      <a:pt x="30" y="38"/>
                      <a:pt x="30" y="38"/>
                    </a:cubicBezTo>
                    <a:cubicBezTo>
                      <a:pt x="30" y="39"/>
                      <a:pt x="29" y="40"/>
                      <a:pt x="28" y="40"/>
                    </a:cubicBezTo>
                    <a:cubicBezTo>
                      <a:pt x="25" y="40"/>
                      <a:pt x="25" y="40"/>
                      <a:pt x="25" y="40"/>
                    </a:cubicBezTo>
                    <a:cubicBezTo>
                      <a:pt x="24" y="40"/>
                      <a:pt x="23" y="39"/>
                      <a:pt x="23" y="38"/>
                    </a:cubicBezTo>
                    <a:cubicBezTo>
                      <a:pt x="23" y="35"/>
                      <a:pt x="23" y="35"/>
                      <a:pt x="23" y="35"/>
                    </a:cubicBezTo>
                    <a:cubicBezTo>
                      <a:pt x="23" y="34"/>
                      <a:pt x="24" y="33"/>
                      <a:pt x="25" y="33"/>
                    </a:cubicBezTo>
                    <a:cubicBezTo>
                      <a:pt x="26" y="10"/>
                      <a:pt x="26" y="10"/>
                      <a:pt x="26" y="10"/>
                    </a:cubicBezTo>
                    <a:cubicBezTo>
                      <a:pt x="28" y="10"/>
                      <a:pt x="28" y="10"/>
                      <a:pt x="28" y="10"/>
                    </a:cubicBezTo>
                    <a:lnTo>
                      <a:pt x="29" y="3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47" name="îṣļîďè">
                <a:extLst>
                  <a:ext uri="{FF2B5EF4-FFF2-40B4-BE49-F238E27FC236}">
                    <a16:creationId xmlns:a16="http://schemas.microsoft.com/office/drawing/2014/main" id="{6064AE5B-5A3B-4921-960C-7B9DAA29D4E1}"/>
                  </a:ext>
                </a:extLst>
              </p:cNvPr>
              <p:cNvSpPr/>
              <p:nvPr/>
            </p:nvSpPr>
            <p:spPr bwMode="auto">
              <a:xfrm>
                <a:off x="7489088" y="3493458"/>
                <a:ext cx="201605" cy="199648"/>
              </a:xfrm>
              <a:custGeom>
                <a:avLst/>
                <a:gdLst>
                  <a:gd name="T0" fmla="*/ 32 w 63"/>
                  <a:gd name="T1" fmla="*/ 62 h 62"/>
                  <a:gd name="T2" fmla="*/ 0 w 63"/>
                  <a:gd name="T3" fmla="*/ 31 h 62"/>
                  <a:gd name="T4" fmla="*/ 32 w 63"/>
                  <a:gd name="T5" fmla="*/ 0 h 62"/>
                  <a:gd name="T6" fmla="*/ 63 w 63"/>
                  <a:gd name="T7" fmla="*/ 31 h 62"/>
                  <a:gd name="T8" fmla="*/ 32 w 63"/>
                  <a:gd name="T9" fmla="*/ 62 h 62"/>
                  <a:gd name="T10" fmla="*/ 58 w 63"/>
                  <a:gd name="T11" fmla="*/ 36 h 62"/>
                  <a:gd name="T12" fmla="*/ 41 w 63"/>
                  <a:gd name="T13" fmla="*/ 34 h 62"/>
                  <a:gd name="T14" fmla="*/ 46 w 63"/>
                  <a:gd name="T15" fmla="*/ 53 h 62"/>
                  <a:gd name="T16" fmla="*/ 58 w 63"/>
                  <a:gd name="T17" fmla="*/ 36 h 62"/>
                  <a:gd name="T18" fmla="*/ 42 w 63"/>
                  <a:gd name="T19" fmla="*/ 56 h 62"/>
                  <a:gd name="T20" fmla="*/ 36 w 63"/>
                  <a:gd name="T21" fmla="*/ 36 h 62"/>
                  <a:gd name="T22" fmla="*/ 36 w 63"/>
                  <a:gd name="T23" fmla="*/ 36 h 62"/>
                  <a:gd name="T24" fmla="*/ 15 w 63"/>
                  <a:gd name="T25" fmla="*/ 52 h 62"/>
                  <a:gd name="T26" fmla="*/ 32 w 63"/>
                  <a:gd name="T27" fmla="*/ 58 h 62"/>
                  <a:gd name="T28" fmla="*/ 42 w 63"/>
                  <a:gd name="T29" fmla="*/ 56 h 62"/>
                  <a:gd name="T30" fmla="*/ 12 w 63"/>
                  <a:gd name="T31" fmla="*/ 49 h 62"/>
                  <a:gd name="T32" fmla="*/ 33 w 63"/>
                  <a:gd name="T33" fmla="*/ 32 h 62"/>
                  <a:gd name="T34" fmla="*/ 34 w 63"/>
                  <a:gd name="T35" fmla="*/ 31 h 62"/>
                  <a:gd name="T36" fmla="*/ 32 w 63"/>
                  <a:gd name="T37" fmla="*/ 27 h 62"/>
                  <a:gd name="T38" fmla="*/ 5 w 63"/>
                  <a:gd name="T39" fmla="*/ 31 h 62"/>
                  <a:gd name="T40" fmla="*/ 5 w 63"/>
                  <a:gd name="T41" fmla="*/ 31 h 62"/>
                  <a:gd name="T42" fmla="*/ 12 w 63"/>
                  <a:gd name="T43" fmla="*/ 49 h 62"/>
                  <a:gd name="T44" fmla="*/ 5 w 63"/>
                  <a:gd name="T45" fmla="*/ 26 h 62"/>
                  <a:gd name="T46" fmla="*/ 30 w 63"/>
                  <a:gd name="T47" fmla="*/ 23 h 62"/>
                  <a:gd name="T48" fmla="*/ 20 w 63"/>
                  <a:gd name="T49" fmla="*/ 7 h 62"/>
                  <a:gd name="T50" fmla="*/ 5 w 63"/>
                  <a:gd name="T51" fmla="*/ 26 h 62"/>
                  <a:gd name="T52" fmla="*/ 25 w 63"/>
                  <a:gd name="T53" fmla="*/ 6 h 62"/>
                  <a:gd name="T54" fmla="*/ 35 w 63"/>
                  <a:gd name="T55" fmla="*/ 21 h 62"/>
                  <a:gd name="T56" fmla="*/ 49 w 63"/>
                  <a:gd name="T57" fmla="*/ 12 h 62"/>
                  <a:gd name="T58" fmla="*/ 32 w 63"/>
                  <a:gd name="T59" fmla="*/ 5 h 62"/>
                  <a:gd name="T60" fmla="*/ 25 w 63"/>
                  <a:gd name="T61" fmla="*/ 6 h 62"/>
                  <a:gd name="T62" fmla="*/ 52 w 63"/>
                  <a:gd name="T63" fmla="*/ 15 h 62"/>
                  <a:gd name="T64" fmla="*/ 37 w 63"/>
                  <a:gd name="T65" fmla="*/ 25 h 62"/>
                  <a:gd name="T66" fmla="*/ 39 w 63"/>
                  <a:gd name="T67" fmla="*/ 29 h 62"/>
                  <a:gd name="T68" fmla="*/ 40 w 63"/>
                  <a:gd name="T69" fmla="*/ 30 h 62"/>
                  <a:gd name="T70" fmla="*/ 58 w 63"/>
                  <a:gd name="T71" fmla="*/ 31 h 62"/>
                  <a:gd name="T72" fmla="*/ 52 w 63"/>
                  <a:gd name="T73" fmla="*/ 15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63" h="62">
                    <a:moveTo>
                      <a:pt x="32" y="62"/>
                    </a:moveTo>
                    <a:cubicBezTo>
                      <a:pt x="14" y="62"/>
                      <a:pt x="0" y="49"/>
                      <a:pt x="0" y="31"/>
                    </a:cubicBezTo>
                    <a:cubicBezTo>
                      <a:pt x="0" y="14"/>
                      <a:pt x="14" y="0"/>
                      <a:pt x="32" y="0"/>
                    </a:cubicBezTo>
                    <a:cubicBezTo>
                      <a:pt x="49" y="0"/>
                      <a:pt x="63" y="14"/>
                      <a:pt x="63" y="31"/>
                    </a:cubicBezTo>
                    <a:cubicBezTo>
                      <a:pt x="63" y="49"/>
                      <a:pt x="49" y="62"/>
                      <a:pt x="32" y="62"/>
                    </a:cubicBezTo>
                    <a:close/>
                    <a:moveTo>
                      <a:pt x="58" y="36"/>
                    </a:moveTo>
                    <a:cubicBezTo>
                      <a:pt x="57" y="35"/>
                      <a:pt x="50" y="33"/>
                      <a:pt x="41" y="34"/>
                    </a:cubicBezTo>
                    <a:cubicBezTo>
                      <a:pt x="45" y="44"/>
                      <a:pt x="46" y="52"/>
                      <a:pt x="46" y="53"/>
                    </a:cubicBezTo>
                    <a:cubicBezTo>
                      <a:pt x="52" y="49"/>
                      <a:pt x="57" y="43"/>
                      <a:pt x="58" y="36"/>
                    </a:cubicBezTo>
                    <a:close/>
                    <a:moveTo>
                      <a:pt x="42" y="56"/>
                    </a:moveTo>
                    <a:cubicBezTo>
                      <a:pt x="41" y="54"/>
                      <a:pt x="40" y="45"/>
                      <a:pt x="36" y="36"/>
                    </a:cubicBezTo>
                    <a:cubicBezTo>
                      <a:pt x="36" y="36"/>
                      <a:pt x="36" y="36"/>
                      <a:pt x="36" y="36"/>
                    </a:cubicBezTo>
                    <a:cubicBezTo>
                      <a:pt x="21" y="41"/>
                      <a:pt x="16" y="51"/>
                      <a:pt x="15" y="52"/>
                    </a:cubicBezTo>
                    <a:cubicBezTo>
                      <a:pt x="20" y="56"/>
                      <a:pt x="25" y="58"/>
                      <a:pt x="32" y="58"/>
                    </a:cubicBezTo>
                    <a:cubicBezTo>
                      <a:pt x="35" y="58"/>
                      <a:pt x="39" y="57"/>
                      <a:pt x="42" y="56"/>
                    </a:cubicBezTo>
                    <a:close/>
                    <a:moveTo>
                      <a:pt x="12" y="49"/>
                    </a:moveTo>
                    <a:cubicBezTo>
                      <a:pt x="12" y="48"/>
                      <a:pt x="20" y="36"/>
                      <a:pt x="33" y="32"/>
                    </a:cubicBezTo>
                    <a:cubicBezTo>
                      <a:pt x="34" y="32"/>
                      <a:pt x="34" y="31"/>
                      <a:pt x="34" y="31"/>
                    </a:cubicBezTo>
                    <a:cubicBezTo>
                      <a:pt x="34" y="30"/>
                      <a:pt x="33" y="28"/>
                      <a:pt x="32" y="27"/>
                    </a:cubicBezTo>
                    <a:cubicBezTo>
                      <a:pt x="19" y="31"/>
                      <a:pt x="6" y="31"/>
                      <a:pt x="5" y="31"/>
                    </a:cubicBezTo>
                    <a:cubicBezTo>
                      <a:pt x="5" y="31"/>
                      <a:pt x="5" y="31"/>
                      <a:pt x="5" y="31"/>
                    </a:cubicBezTo>
                    <a:cubicBezTo>
                      <a:pt x="5" y="38"/>
                      <a:pt x="8" y="44"/>
                      <a:pt x="12" y="49"/>
                    </a:cubicBezTo>
                    <a:close/>
                    <a:moveTo>
                      <a:pt x="5" y="26"/>
                    </a:moveTo>
                    <a:cubicBezTo>
                      <a:pt x="7" y="26"/>
                      <a:pt x="18" y="26"/>
                      <a:pt x="30" y="23"/>
                    </a:cubicBezTo>
                    <a:cubicBezTo>
                      <a:pt x="26" y="15"/>
                      <a:pt x="21" y="8"/>
                      <a:pt x="20" y="7"/>
                    </a:cubicBezTo>
                    <a:cubicBezTo>
                      <a:pt x="13" y="11"/>
                      <a:pt x="7" y="18"/>
                      <a:pt x="5" y="26"/>
                    </a:cubicBezTo>
                    <a:close/>
                    <a:moveTo>
                      <a:pt x="25" y="6"/>
                    </a:moveTo>
                    <a:cubicBezTo>
                      <a:pt x="26" y="7"/>
                      <a:pt x="31" y="13"/>
                      <a:pt x="35" y="21"/>
                    </a:cubicBezTo>
                    <a:cubicBezTo>
                      <a:pt x="45" y="18"/>
                      <a:pt x="49" y="12"/>
                      <a:pt x="49" y="12"/>
                    </a:cubicBezTo>
                    <a:cubicBezTo>
                      <a:pt x="44" y="7"/>
                      <a:pt x="38" y="5"/>
                      <a:pt x="32" y="5"/>
                    </a:cubicBezTo>
                    <a:cubicBezTo>
                      <a:pt x="29" y="5"/>
                      <a:pt x="27" y="5"/>
                      <a:pt x="25" y="6"/>
                    </a:cubicBezTo>
                    <a:close/>
                    <a:moveTo>
                      <a:pt x="52" y="15"/>
                    </a:moveTo>
                    <a:cubicBezTo>
                      <a:pt x="52" y="15"/>
                      <a:pt x="47" y="21"/>
                      <a:pt x="37" y="25"/>
                    </a:cubicBezTo>
                    <a:cubicBezTo>
                      <a:pt x="38" y="26"/>
                      <a:pt x="38" y="28"/>
                      <a:pt x="39" y="29"/>
                    </a:cubicBezTo>
                    <a:cubicBezTo>
                      <a:pt x="39" y="29"/>
                      <a:pt x="39" y="30"/>
                      <a:pt x="40" y="30"/>
                    </a:cubicBezTo>
                    <a:cubicBezTo>
                      <a:pt x="48" y="29"/>
                      <a:pt x="57" y="31"/>
                      <a:pt x="58" y="31"/>
                    </a:cubicBezTo>
                    <a:cubicBezTo>
                      <a:pt x="58" y="25"/>
                      <a:pt x="56" y="19"/>
                      <a:pt x="52" y="1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48" name="îSḻíḋê">
                <a:extLst>
                  <a:ext uri="{FF2B5EF4-FFF2-40B4-BE49-F238E27FC236}">
                    <a16:creationId xmlns:a16="http://schemas.microsoft.com/office/drawing/2014/main" id="{1C7BF765-E93D-4D1B-9B6F-A9ECD8791A75}"/>
                  </a:ext>
                </a:extLst>
              </p:cNvPr>
              <p:cNvSpPr/>
              <p:nvPr/>
            </p:nvSpPr>
            <p:spPr bwMode="auto">
              <a:xfrm>
                <a:off x="7424496" y="4556288"/>
                <a:ext cx="207477" cy="182031"/>
              </a:xfrm>
              <a:custGeom>
                <a:avLst/>
                <a:gdLst>
                  <a:gd name="T0" fmla="*/ 65 w 65"/>
                  <a:gd name="T1" fmla="*/ 19 h 57"/>
                  <a:gd name="T2" fmla="*/ 47 w 65"/>
                  <a:gd name="T3" fmla="*/ 0 h 57"/>
                  <a:gd name="T4" fmla="*/ 32 w 65"/>
                  <a:gd name="T5" fmla="*/ 6 h 57"/>
                  <a:gd name="T6" fmla="*/ 18 w 65"/>
                  <a:gd name="T7" fmla="*/ 0 h 57"/>
                  <a:gd name="T8" fmla="*/ 0 w 65"/>
                  <a:gd name="T9" fmla="*/ 19 h 57"/>
                  <a:gd name="T10" fmla="*/ 6 w 65"/>
                  <a:gd name="T11" fmla="*/ 33 h 57"/>
                  <a:gd name="T12" fmla="*/ 6 w 65"/>
                  <a:gd name="T13" fmla="*/ 33 h 57"/>
                  <a:gd name="T14" fmla="*/ 26 w 65"/>
                  <a:gd name="T15" fmla="*/ 53 h 57"/>
                  <a:gd name="T16" fmla="*/ 32 w 65"/>
                  <a:gd name="T17" fmla="*/ 57 h 57"/>
                  <a:gd name="T18" fmla="*/ 39 w 65"/>
                  <a:gd name="T19" fmla="*/ 53 h 57"/>
                  <a:gd name="T20" fmla="*/ 59 w 65"/>
                  <a:gd name="T21" fmla="*/ 33 h 57"/>
                  <a:gd name="T22" fmla="*/ 59 w 65"/>
                  <a:gd name="T23" fmla="*/ 33 h 57"/>
                  <a:gd name="T24" fmla="*/ 65 w 65"/>
                  <a:gd name="T25" fmla="*/ 19 h 57"/>
                  <a:gd name="T26" fmla="*/ 54 w 65"/>
                  <a:gd name="T27" fmla="*/ 27 h 57"/>
                  <a:gd name="T28" fmla="*/ 33 w 65"/>
                  <a:gd name="T29" fmla="*/ 47 h 57"/>
                  <a:gd name="T30" fmla="*/ 32 w 65"/>
                  <a:gd name="T31" fmla="*/ 48 h 57"/>
                  <a:gd name="T32" fmla="*/ 32 w 65"/>
                  <a:gd name="T33" fmla="*/ 47 h 57"/>
                  <a:gd name="T34" fmla="*/ 11 w 65"/>
                  <a:gd name="T35" fmla="*/ 27 h 57"/>
                  <a:gd name="T36" fmla="*/ 8 w 65"/>
                  <a:gd name="T37" fmla="*/ 19 h 57"/>
                  <a:gd name="T38" fmla="*/ 18 w 65"/>
                  <a:gd name="T39" fmla="*/ 8 h 57"/>
                  <a:gd name="T40" fmla="*/ 26 w 65"/>
                  <a:gd name="T41" fmla="*/ 11 h 57"/>
                  <a:gd name="T42" fmla="*/ 32 w 65"/>
                  <a:gd name="T43" fmla="*/ 18 h 57"/>
                  <a:gd name="T44" fmla="*/ 39 w 65"/>
                  <a:gd name="T45" fmla="*/ 11 h 57"/>
                  <a:gd name="T46" fmla="*/ 47 w 65"/>
                  <a:gd name="T47" fmla="*/ 8 h 57"/>
                  <a:gd name="T48" fmla="*/ 57 w 65"/>
                  <a:gd name="T49" fmla="*/ 19 h 57"/>
                  <a:gd name="T50" fmla="*/ 54 w 65"/>
                  <a:gd name="T51" fmla="*/ 27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65" h="57">
                    <a:moveTo>
                      <a:pt x="65" y="19"/>
                    </a:moveTo>
                    <a:cubicBezTo>
                      <a:pt x="65" y="8"/>
                      <a:pt x="57" y="0"/>
                      <a:pt x="47" y="0"/>
                    </a:cubicBezTo>
                    <a:cubicBezTo>
                      <a:pt x="41" y="0"/>
                      <a:pt x="36" y="2"/>
                      <a:pt x="32" y="6"/>
                    </a:cubicBezTo>
                    <a:cubicBezTo>
                      <a:pt x="29" y="2"/>
                      <a:pt x="24" y="0"/>
                      <a:pt x="18" y="0"/>
                    </a:cubicBezTo>
                    <a:cubicBezTo>
                      <a:pt x="8" y="0"/>
                      <a:pt x="0" y="8"/>
                      <a:pt x="0" y="19"/>
                    </a:cubicBezTo>
                    <a:cubicBezTo>
                      <a:pt x="0" y="24"/>
                      <a:pt x="2" y="29"/>
                      <a:pt x="6" y="33"/>
                    </a:cubicBezTo>
                    <a:cubicBezTo>
                      <a:pt x="6" y="33"/>
                      <a:pt x="6" y="33"/>
                      <a:pt x="6" y="33"/>
                    </a:cubicBezTo>
                    <a:cubicBezTo>
                      <a:pt x="26" y="53"/>
                      <a:pt x="26" y="53"/>
                      <a:pt x="26" y="53"/>
                    </a:cubicBezTo>
                    <a:cubicBezTo>
                      <a:pt x="28" y="55"/>
                      <a:pt x="30" y="57"/>
                      <a:pt x="32" y="57"/>
                    </a:cubicBezTo>
                    <a:cubicBezTo>
                      <a:pt x="35" y="57"/>
                      <a:pt x="37" y="55"/>
                      <a:pt x="39" y="53"/>
                    </a:cubicBezTo>
                    <a:cubicBezTo>
                      <a:pt x="59" y="33"/>
                      <a:pt x="59" y="33"/>
                      <a:pt x="59" y="33"/>
                    </a:cubicBezTo>
                    <a:cubicBezTo>
                      <a:pt x="59" y="33"/>
                      <a:pt x="59" y="33"/>
                      <a:pt x="59" y="33"/>
                    </a:cubicBezTo>
                    <a:cubicBezTo>
                      <a:pt x="63" y="29"/>
                      <a:pt x="65" y="24"/>
                      <a:pt x="65" y="19"/>
                    </a:cubicBezTo>
                    <a:close/>
                    <a:moveTo>
                      <a:pt x="54" y="27"/>
                    </a:moveTo>
                    <a:cubicBezTo>
                      <a:pt x="33" y="47"/>
                      <a:pt x="33" y="47"/>
                      <a:pt x="33" y="47"/>
                    </a:cubicBezTo>
                    <a:cubicBezTo>
                      <a:pt x="33" y="47"/>
                      <a:pt x="33" y="48"/>
                      <a:pt x="32" y="48"/>
                    </a:cubicBezTo>
                    <a:cubicBezTo>
                      <a:pt x="32" y="48"/>
                      <a:pt x="32" y="47"/>
                      <a:pt x="32" y="47"/>
                    </a:cubicBezTo>
                    <a:cubicBezTo>
                      <a:pt x="11" y="27"/>
                      <a:pt x="11" y="27"/>
                      <a:pt x="11" y="27"/>
                    </a:cubicBezTo>
                    <a:cubicBezTo>
                      <a:pt x="9" y="24"/>
                      <a:pt x="8" y="22"/>
                      <a:pt x="8" y="19"/>
                    </a:cubicBezTo>
                    <a:cubicBezTo>
                      <a:pt x="8" y="13"/>
                      <a:pt x="13" y="8"/>
                      <a:pt x="18" y="8"/>
                    </a:cubicBezTo>
                    <a:cubicBezTo>
                      <a:pt x="22" y="8"/>
                      <a:pt x="24" y="9"/>
                      <a:pt x="26" y="11"/>
                    </a:cubicBezTo>
                    <a:cubicBezTo>
                      <a:pt x="32" y="18"/>
                      <a:pt x="32" y="18"/>
                      <a:pt x="32" y="18"/>
                    </a:cubicBezTo>
                    <a:cubicBezTo>
                      <a:pt x="39" y="11"/>
                      <a:pt x="39" y="11"/>
                      <a:pt x="39" y="11"/>
                    </a:cubicBezTo>
                    <a:cubicBezTo>
                      <a:pt x="41" y="9"/>
                      <a:pt x="43" y="8"/>
                      <a:pt x="47" y="8"/>
                    </a:cubicBezTo>
                    <a:cubicBezTo>
                      <a:pt x="52" y="8"/>
                      <a:pt x="57" y="13"/>
                      <a:pt x="57" y="19"/>
                    </a:cubicBezTo>
                    <a:cubicBezTo>
                      <a:pt x="57" y="22"/>
                      <a:pt x="56" y="24"/>
                      <a:pt x="54" y="2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49" name="ïṥľïḋê">
                <a:extLst>
                  <a:ext uri="{FF2B5EF4-FFF2-40B4-BE49-F238E27FC236}">
                    <a16:creationId xmlns:a16="http://schemas.microsoft.com/office/drawing/2014/main" id="{8FE84CE2-EA8D-4020-9A60-6CF3513651F6}"/>
                  </a:ext>
                </a:extLst>
              </p:cNvPr>
              <p:cNvSpPr/>
              <p:nvPr/>
            </p:nvSpPr>
            <p:spPr bwMode="auto">
              <a:xfrm>
                <a:off x="7725924" y="4971241"/>
                <a:ext cx="150715" cy="154628"/>
              </a:xfrm>
              <a:custGeom>
                <a:avLst/>
                <a:gdLst>
                  <a:gd name="T0" fmla="*/ 43 w 47"/>
                  <a:gd name="T1" fmla="*/ 29 h 48"/>
                  <a:gd name="T2" fmla="*/ 47 w 47"/>
                  <a:gd name="T3" fmla="*/ 16 h 48"/>
                  <a:gd name="T4" fmla="*/ 42 w 47"/>
                  <a:gd name="T5" fmla="*/ 8 h 48"/>
                  <a:gd name="T6" fmla="*/ 37 w 47"/>
                  <a:gd name="T7" fmla="*/ 9 h 48"/>
                  <a:gd name="T8" fmla="*/ 28 w 47"/>
                  <a:gd name="T9" fmla="*/ 0 h 48"/>
                  <a:gd name="T10" fmla="*/ 19 w 47"/>
                  <a:gd name="T11" fmla="*/ 0 h 48"/>
                  <a:gd name="T12" fmla="*/ 18 w 47"/>
                  <a:gd name="T13" fmla="*/ 5 h 48"/>
                  <a:gd name="T14" fmla="*/ 5 w 47"/>
                  <a:gd name="T15" fmla="*/ 8 h 48"/>
                  <a:gd name="T16" fmla="*/ 0 w 47"/>
                  <a:gd name="T17" fmla="*/ 16 h 48"/>
                  <a:gd name="T18" fmla="*/ 4 w 47"/>
                  <a:gd name="T19" fmla="*/ 20 h 48"/>
                  <a:gd name="T20" fmla="*/ 0 w 47"/>
                  <a:gd name="T21" fmla="*/ 32 h 48"/>
                  <a:gd name="T22" fmla="*/ 5 w 47"/>
                  <a:gd name="T23" fmla="*/ 40 h 48"/>
                  <a:gd name="T24" fmla="*/ 10 w 47"/>
                  <a:gd name="T25" fmla="*/ 39 h 48"/>
                  <a:gd name="T26" fmla="*/ 19 w 47"/>
                  <a:gd name="T27" fmla="*/ 48 h 48"/>
                  <a:gd name="T28" fmla="*/ 28 w 47"/>
                  <a:gd name="T29" fmla="*/ 48 h 48"/>
                  <a:gd name="T30" fmla="*/ 29 w 47"/>
                  <a:gd name="T31" fmla="*/ 44 h 48"/>
                  <a:gd name="T32" fmla="*/ 42 w 47"/>
                  <a:gd name="T33" fmla="*/ 40 h 48"/>
                  <a:gd name="T34" fmla="*/ 47 w 47"/>
                  <a:gd name="T35" fmla="*/ 32 h 48"/>
                  <a:gd name="T36" fmla="*/ 43 w 47"/>
                  <a:gd name="T37" fmla="*/ 29 h 48"/>
                  <a:gd name="T38" fmla="*/ 23 w 47"/>
                  <a:gd name="T39" fmla="*/ 34 h 48"/>
                  <a:gd name="T40" fmla="*/ 14 w 47"/>
                  <a:gd name="T41" fmla="*/ 24 h 48"/>
                  <a:gd name="T42" fmla="*/ 23 w 47"/>
                  <a:gd name="T43" fmla="*/ 14 h 48"/>
                  <a:gd name="T44" fmla="*/ 33 w 47"/>
                  <a:gd name="T45" fmla="*/ 24 h 48"/>
                  <a:gd name="T46" fmla="*/ 23 w 47"/>
                  <a:gd name="T47" fmla="*/ 34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47" h="48">
                    <a:moveTo>
                      <a:pt x="43" y="29"/>
                    </a:moveTo>
                    <a:cubicBezTo>
                      <a:pt x="41" y="24"/>
                      <a:pt x="42" y="19"/>
                      <a:pt x="47" y="16"/>
                    </a:cubicBezTo>
                    <a:cubicBezTo>
                      <a:pt x="42" y="8"/>
                      <a:pt x="42" y="8"/>
                      <a:pt x="42" y="8"/>
                    </a:cubicBezTo>
                    <a:cubicBezTo>
                      <a:pt x="41" y="9"/>
                      <a:pt x="39" y="9"/>
                      <a:pt x="37" y="9"/>
                    </a:cubicBezTo>
                    <a:cubicBezTo>
                      <a:pt x="32" y="9"/>
                      <a:pt x="28" y="5"/>
                      <a:pt x="28" y="0"/>
                    </a:cubicBezTo>
                    <a:cubicBezTo>
                      <a:pt x="19" y="0"/>
                      <a:pt x="19" y="0"/>
                      <a:pt x="19" y="0"/>
                    </a:cubicBezTo>
                    <a:cubicBezTo>
                      <a:pt x="19" y="2"/>
                      <a:pt x="18" y="3"/>
                      <a:pt x="18" y="5"/>
                    </a:cubicBezTo>
                    <a:cubicBezTo>
                      <a:pt x="15" y="9"/>
                      <a:pt x="9" y="11"/>
                      <a:pt x="5" y="8"/>
                    </a:cubicBezTo>
                    <a:cubicBezTo>
                      <a:pt x="0" y="16"/>
                      <a:pt x="0" y="16"/>
                      <a:pt x="0" y="16"/>
                    </a:cubicBezTo>
                    <a:cubicBezTo>
                      <a:pt x="2" y="17"/>
                      <a:pt x="3" y="18"/>
                      <a:pt x="4" y="20"/>
                    </a:cubicBezTo>
                    <a:cubicBezTo>
                      <a:pt x="6" y="24"/>
                      <a:pt x="5" y="30"/>
                      <a:pt x="0" y="32"/>
                    </a:cubicBezTo>
                    <a:cubicBezTo>
                      <a:pt x="5" y="40"/>
                      <a:pt x="5" y="40"/>
                      <a:pt x="5" y="40"/>
                    </a:cubicBezTo>
                    <a:cubicBezTo>
                      <a:pt x="6" y="40"/>
                      <a:pt x="8" y="39"/>
                      <a:pt x="10" y="39"/>
                    </a:cubicBezTo>
                    <a:cubicBezTo>
                      <a:pt x="15" y="39"/>
                      <a:pt x="19" y="43"/>
                      <a:pt x="19" y="48"/>
                    </a:cubicBezTo>
                    <a:cubicBezTo>
                      <a:pt x="28" y="48"/>
                      <a:pt x="28" y="48"/>
                      <a:pt x="28" y="48"/>
                    </a:cubicBezTo>
                    <a:cubicBezTo>
                      <a:pt x="28" y="47"/>
                      <a:pt x="29" y="45"/>
                      <a:pt x="29" y="44"/>
                    </a:cubicBezTo>
                    <a:cubicBezTo>
                      <a:pt x="32" y="39"/>
                      <a:pt x="38" y="38"/>
                      <a:pt x="42" y="40"/>
                    </a:cubicBezTo>
                    <a:cubicBezTo>
                      <a:pt x="47" y="32"/>
                      <a:pt x="47" y="32"/>
                      <a:pt x="47" y="32"/>
                    </a:cubicBezTo>
                    <a:cubicBezTo>
                      <a:pt x="45" y="31"/>
                      <a:pt x="44" y="30"/>
                      <a:pt x="43" y="29"/>
                    </a:cubicBezTo>
                    <a:close/>
                    <a:moveTo>
                      <a:pt x="23" y="34"/>
                    </a:moveTo>
                    <a:cubicBezTo>
                      <a:pt x="18" y="34"/>
                      <a:pt x="14" y="30"/>
                      <a:pt x="14" y="24"/>
                    </a:cubicBezTo>
                    <a:cubicBezTo>
                      <a:pt x="14" y="19"/>
                      <a:pt x="18" y="14"/>
                      <a:pt x="23" y="14"/>
                    </a:cubicBezTo>
                    <a:cubicBezTo>
                      <a:pt x="29" y="14"/>
                      <a:pt x="33" y="19"/>
                      <a:pt x="33" y="24"/>
                    </a:cubicBezTo>
                    <a:cubicBezTo>
                      <a:pt x="33" y="30"/>
                      <a:pt x="29" y="34"/>
                      <a:pt x="23" y="3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50" name="ísļïďe">
                <a:extLst>
                  <a:ext uri="{FF2B5EF4-FFF2-40B4-BE49-F238E27FC236}">
                    <a16:creationId xmlns:a16="http://schemas.microsoft.com/office/drawing/2014/main" id="{4E9419DF-F4CB-4EE4-989E-A288B588612C}"/>
                  </a:ext>
                </a:extLst>
              </p:cNvPr>
              <p:cNvSpPr/>
              <p:nvPr/>
            </p:nvSpPr>
            <p:spPr bwMode="auto">
              <a:xfrm>
                <a:off x="6888188" y="4926222"/>
                <a:ext cx="248581" cy="250538"/>
              </a:xfrm>
              <a:custGeom>
                <a:avLst/>
                <a:gdLst>
                  <a:gd name="T0" fmla="*/ 67 w 127"/>
                  <a:gd name="T1" fmla="*/ 0 h 128"/>
                  <a:gd name="T2" fmla="*/ 55 w 127"/>
                  <a:gd name="T3" fmla="*/ 13 h 128"/>
                  <a:gd name="T4" fmla="*/ 67 w 127"/>
                  <a:gd name="T5" fmla="*/ 25 h 128"/>
                  <a:gd name="T6" fmla="*/ 39 w 127"/>
                  <a:gd name="T7" fmla="*/ 56 h 128"/>
                  <a:gd name="T8" fmla="*/ 11 w 127"/>
                  <a:gd name="T9" fmla="*/ 56 h 128"/>
                  <a:gd name="T10" fmla="*/ 32 w 127"/>
                  <a:gd name="T11" fmla="*/ 79 h 128"/>
                  <a:gd name="T12" fmla="*/ 0 w 127"/>
                  <a:gd name="T13" fmla="*/ 123 h 128"/>
                  <a:gd name="T14" fmla="*/ 0 w 127"/>
                  <a:gd name="T15" fmla="*/ 128 h 128"/>
                  <a:gd name="T16" fmla="*/ 5 w 127"/>
                  <a:gd name="T17" fmla="*/ 128 h 128"/>
                  <a:gd name="T18" fmla="*/ 49 w 127"/>
                  <a:gd name="T19" fmla="*/ 93 h 128"/>
                  <a:gd name="T20" fmla="*/ 72 w 127"/>
                  <a:gd name="T21" fmla="*/ 116 h 128"/>
                  <a:gd name="T22" fmla="*/ 72 w 127"/>
                  <a:gd name="T23" fmla="*/ 88 h 128"/>
                  <a:gd name="T24" fmla="*/ 103 w 127"/>
                  <a:gd name="T25" fmla="*/ 61 h 128"/>
                  <a:gd name="T26" fmla="*/ 114 w 127"/>
                  <a:gd name="T27" fmla="*/ 72 h 128"/>
                  <a:gd name="T28" fmla="*/ 127 w 127"/>
                  <a:gd name="T29" fmla="*/ 61 h 128"/>
                  <a:gd name="T30" fmla="*/ 67 w 127"/>
                  <a:gd name="T31" fmla="*/ 0 h 128"/>
                  <a:gd name="T32" fmla="*/ 55 w 127"/>
                  <a:gd name="T33" fmla="*/ 69 h 128"/>
                  <a:gd name="T34" fmla="*/ 47 w 127"/>
                  <a:gd name="T35" fmla="*/ 61 h 128"/>
                  <a:gd name="T36" fmla="*/ 75 w 127"/>
                  <a:gd name="T37" fmla="*/ 33 h 128"/>
                  <a:gd name="T38" fmla="*/ 83 w 127"/>
                  <a:gd name="T39" fmla="*/ 41 h 128"/>
                  <a:gd name="T40" fmla="*/ 55 w 127"/>
                  <a:gd name="T41" fmla="*/ 69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27" h="128">
                    <a:moveTo>
                      <a:pt x="67" y="0"/>
                    </a:moveTo>
                    <a:lnTo>
                      <a:pt x="55" y="13"/>
                    </a:lnTo>
                    <a:lnTo>
                      <a:pt x="67" y="25"/>
                    </a:lnTo>
                    <a:lnTo>
                      <a:pt x="39" y="56"/>
                    </a:lnTo>
                    <a:lnTo>
                      <a:pt x="11" y="56"/>
                    </a:lnTo>
                    <a:lnTo>
                      <a:pt x="32" y="79"/>
                    </a:lnTo>
                    <a:lnTo>
                      <a:pt x="0" y="123"/>
                    </a:lnTo>
                    <a:lnTo>
                      <a:pt x="0" y="128"/>
                    </a:lnTo>
                    <a:lnTo>
                      <a:pt x="5" y="128"/>
                    </a:lnTo>
                    <a:lnTo>
                      <a:pt x="49" y="93"/>
                    </a:lnTo>
                    <a:lnTo>
                      <a:pt x="72" y="116"/>
                    </a:lnTo>
                    <a:lnTo>
                      <a:pt x="72" y="88"/>
                    </a:lnTo>
                    <a:lnTo>
                      <a:pt x="103" y="61"/>
                    </a:lnTo>
                    <a:lnTo>
                      <a:pt x="114" y="72"/>
                    </a:lnTo>
                    <a:lnTo>
                      <a:pt x="127" y="61"/>
                    </a:lnTo>
                    <a:lnTo>
                      <a:pt x="67" y="0"/>
                    </a:lnTo>
                    <a:close/>
                    <a:moveTo>
                      <a:pt x="55" y="69"/>
                    </a:moveTo>
                    <a:lnTo>
                      <a:pt x="47" y="61"/>
                    </a:lnTo>
                    <a:lnTo>
                      <a:pt x="75" y="33"/>
                    </a:lnTo>
                    <a:lnTo>
                      <a:pt x="83" y="41"/>
                    </a:lnTo>
                    <a:lnTo>
                      <a:pt x="55" y="6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51" name="îṥḻíďé">
                <a:extLst>
                  <a:ext uri="{FF2B5EF4-FFF2-40B4-BE49-F238E27FC236}">
                    <a16:creationId xmlns:a16="http://schemas.microsoft.com/office/drawing/2014/main" id="{7E3F8914-9799-46D0-8574-50DC072F4448}"/>
                  </a:ext>
                </a:extLst>
              </p:cNvPr>
              <p:cNvSpPr/>
              <p:nvPr/>
            </p:nvSpPr>
            <p:spPr bwMode="auto">
              <a:xfrm>
                <a:off x="6868614" y="4354682"/>
                <a:ext cx="182032" cy="185946"/>
              </a:xfrm>
              <a:custGeom>
                <a:avLst/>
                <a:gdLst>
                  <a:gd name="T0" fmla="*/ 57 w 57"/>
                  <a:gd name="T1" fmla="*/ 29 h 58"/>
                  <a:gd name="T2" fmla="*/ 28 w 57"/>
                  <a:gd name="T3" fmla="*/ 58 h 58"/>
                  <a:gd name="T4" fmla="*/ 0 w 57"/>
                  <a:gd name="T5" fmla="*/ 29 h 58"/>
                  <a:gd name="T6" fmla="*/ 28 w 57"/>
                  <a:gd name="T7" fmla="*/ 0 h 58"/>
                  <a:gd name="T8" fmla="*/ 57 w 57"/>
                  <a:gd name="T9" fmla="*/ 29 h 58"/>
                  <a:gd name="T10" fmla="*/ 5 w 57"/>
                  <a:gd name="T11" fmla="*/ 29 h 58"/>
                  <a:gd name="T12" fmla="*/ 28 w 57"/>
                  <a:gd name="T13" fmla="*/ 52 h 58"/>
                  <a:gd name="T14" fmla="*/ 52 w 57"/>
                  <a:gd name="T15" fmla="*/ 29 h 58"/>
                  <a:gd name="T16" fmla="*/ 28 w 57"/>
                  <a:gd name="T17" fmla="*/ 6 h 58"/>
                  <a:gd name="T18" fmla="*/ 5 w 57"/>
                  <a:gd name="T19" fmla="*/ 29 h 58"/>
                  <a:gd name="T20" fmla="*/ 31 w 57"/>
                  <a:gd name="T21" fmla="*/ 12 h 58"/>
                  <a:gd name="T22" fmla="*/ 45 w 57"/>
                  <a:gd name="T23" fmla="*/ 26 h 58"/>
                  <a:gd name="T24" fmla="*/ 45 w 57"/>
                  <a:gd name="T25" fmla="*/ 31 h 58"/>
                  <a:gd name="T26" fmla="*/ 40 w 57"/>
                  <a:gd name="T27" fmla="*/ 31 h 58"/>
                  <a:gd name="T28" fmla="*/ 32 w 57"/>
                  <a:gd name="T29" fmla="*/ 23 h 58"/>
                  <a:gd name="T30" fmla="*/ 32 w 57"/>
                  <a:gd name="T31" fmla="*/ 43 h 58"/>
                  <a:gd name="T32" fmla="*/ 28 w 57"/>
                  <a:gd name="T33" fmla="*/ 47 h 58"/>
                  <a:gd name="T34" fmla="*/ 25 w 57"/>
                  <a:gd name="T35" fmla="*/ 43 h 58"/>
                  <a:gd name="T36" fmla="*/ 25 w 57"/>
                  <a:gd name="T37" fmla="*/ 23 h 58"/>
                  <a:gd name="T38" fmla="*/ 17 w 57"/>
                  <a:gd name="T39" fmla="*/ 31 h 58"/>
                  <a:gd name="T40" fmla="*/ 12 w 57"/>
                  <a:gd name="T41" fmla="*/ 31 h 58"/>
                  <a:gd name="T42" fmla="*/ 11 w 57"/>
                  <a:gd name="T43" fmla="*/ 29 h 58"/>
                  <a:gd name="T44" fmla="*/ 12 w 57"/>
                  <a:gd name="T45" fmla="*/ 26 h 58"/>
                  <a:gd name="T46" fmla="*/ 26 w 57"/>
                  <a:gd name="T47" fmla="*/ 12 h 58"/>
                  <a:gd name="T48" fmla="*/ 31 w 57"/>
                  <a:gd name="T49" fmla="*/ 12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57" h="58">
                    <a:moveTo>
                      <a:pt x="57" y="29"/>
                    </a:moveTo>
                    <a:cubicBezTo>
                      <a:pt x="57" y="45"/>
                      <a:pt x="44" y="58"/>
                      <a:pt x="28" y="58"/>
                    </a:cubicBezTo>
                    <a:cubicBezTo>
                      <a:pt x="13" y="58"/>
                      <a:pt x="0" y="45"/>
                      <a:pt x="0" y="29"/>
                    </a:cubicBezTo>
                    <a:cubicBezTo>
                      <a:pt x="0" y="13"/>
                      <a:pt x="13" y="0"/>
                      <a:pt x="28" y="0"/>
                    </a:cubicBezTo>
                    <a:cubicBezTo>
                      <a:pt x="44" y="0"/>
                      <a:pt x="57" y="13"/>
                      <a:pt x="57" y="29"/>
                    </a:cubicBezTo>
                    <a:close/>
                    <a:moveTo>
                      <a:pt x="5" y="29"/>
                    </a:moveTo>
                    <a:cubicBezTo>
                      <a:pt x="5" y="42"/>
                      <a:pt x="16" y="52"/>
                      <a:pt x="28" y="52"/>
                    </a:cubicBezTo>
                    <a:cubicBezTo>
                      <a:pt x="41" y="52"/>
                      <a:pt x="52" y="42"/>
                      <a:pt x="52" y="29"/>
                    </a:cubicBezTo>
                    <a:cubicBezTo>
                      <a:pt x="52" y="16"/>
                      <a:pt x="41" y="6"/>
                      <a:pt x="28" y="6"/>
                    </a:cubicBezTo>
                    <a:cubicBezTo>
                      <a:pt x="16" y="6"/>
                      <a:pt x="5" y="16"/>
                      <a:pt x="5" y="29"/>
                    </a:cubicBezTo>
                    <a:close/>
                    <a:moveTo>
                      <a:pt x="31" y="12"/>
                    </a:moveTo>
                    <a:cubicBezTo>
                      <a:pt x="45" y="26"/>
                      <a:pt x="45" y="26"/>
                      <a:pt x="45" y="26"/>
                    </a:cubicBezTo>
                    <a:cubicBezTo>
                      <a:pt x="47" y="28"/>
                      <a:pt x="47" y="30"/>
                      <a:pt x="45" y="31"/>
                    </a:cubicBezTo>
                    <a:cubicBezTo>
                      <a:pt x="44" y="33"/>
                      <a:pt x="42" y="33"/>
                      <a:pt x="40" y="31"/>
                    </a:cubicBezTo>
                    <a:cubicBezTo>
                      <a:pt x="32" y="23"/>
                      <a:pt x="32" y="23"/>
                      <a:pt x="32" y="23"/>
                    </a:cubicBezTo>
                    <a:cubicBezTo>
                      <a:pt x="32" y="43"/>
                      <a:pt x="32" y="43"/>
                      <a:pt x="32" y="43"/>
                    </a:cubicBezTo>
                    <a:cubicBezTo>
                      <a:pt x="32" y="45"/>
                      <a:pt x="30" y="47"/>
                      <a:pt x="28" y="47"/>
                    </a:cubicBezTo>
                    <a:cubicBezTo>
                      <a:pt x="26" y="47"/>
                      <a:pt x="25" y="45"/>
                      <a:pt x="25" y="43"/>
                    </a:cubicBezTo>
                    <a:cubicBezTo>
                      <a:pt x="25" y="23"/>
                      <a:pt x="25" y="23"/>
                      <a:pt x="25" y="23"/>
                    </a:cubicBezTo>
                    <a:cubicBezTo>
                      <a:pt x="17" y="31"/>
                      <a:pt x="17" y="31"/>
                      <a:pt x="17" y="31"/>
                    </a:cubicBezTo>
                    <a:cubicBezTo>
                      <a:pt x="15" y="33"/>
                      <a:pt x="13" y="33"/>
                      <a:pt x="12" y="31"/>
                    </a:cubicBezTo>
                    <a:cubicBezTo>
                      <a:pt x="11" y="31"/>
                      <a:pt x="11" y="30"/>
                      <a:pt x="11" y="29"/>
                    </a:cubicBezTo>
                    <a:cubicBezTo>
                      <a:pt x="11" y="28"/>
                      <a:pt x="11" y="27"/>
                      <a:pt x="12" y="26"/>
                    </a:cubicBezTo>
                    <a:cubicBezTo>
                      <a:pt x="26" y="12"/>
                      <a:pt x="26" y="12"/>
                      <a:pt x="26" y="12"/>
                    </a:cubicBezTo>
                    <a:cubicBezTo>
                      <a:pt x="27" y="11"/>
                      <a:pt x="30" y="11"/>
                      <a:pt x="31"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52" name="íŝliḓé">
                <a:extLst>
                  <a:ext uri="{FF2B5EF4-FFF2-40B4-BE49-F238E27FC236}">
                    <a16:creationId xmlns:a16="http://schemas.microsoft.com/office/drawing/2014/main" id="{E035F6A6-14E9-4076-9A74-31FE8F9123F2}"/>
                  </a:ext>
                </a:extLst>
              </p:cNvPr>
              <p:cNvSpPr/>
              <p:nvPr/>
            </p:nvSpPr>
            <p:spPr bwMode="auto">
              <a:xfrm>
                <a:off x="6958652" y="3260536"/>
                <a:ext cx="287728" cy="160501"/>
              </a:xfrm>
              <a:custGeom>
                <a:avLst/>
                <a:gdLst>
                  <a:gd name="T0" fmla="*/ 83 w 90"/>
                  <a:gd name="T1" fmla="*/ 46 h 50"/>
                  <a:gd name="T2" fmla="*/ 85 w 90"/>
                  <a:gd name="T3" fmla="*/ 36 h 50"/>
                  <a:gd name="T4" fmla="*/ 87 w 90"/>
                  <a:gd name="T5" fmla="*/ 27 h 50"/>
                  <a:gd name="T6" fmla="*/ 89 w 90"/>
                  <a:gd name="T7" fmla="*/ 16 h 50"/>
                  <a:gd name="T8" fmla="*/ 86 w 90"/>
                  <a:gd name="T9" fmla="*/ 10 h 50"/>
                  <a:gd name="T10" fmla="*/ 64 w 90"/>
                  <a:gd name="T11" fmla="*/ 1 h 50"/>
                  <a:gd name="T12" fmla="*/ 57 w 90"/>
                  <a:gd name="T13" fmla="*/ 3 h 50"/>
                  <a:gd name="T14" fmla="*/ 52 w 90"/>
                  <a:gd name="T15" fmla="*/ 13 h 50"/>
                  <a:gd name="T16" fmla="*/ 51 w 90"/>
                  <a:gd name="T17" fmla="*/ 14 h 50"/>
                  <a:gd name="T18" fmla="*/ 15 w 90"/>
                  <a:gd name="T19" fmla="*/ 6 h 50"/>
                  <a:gd name="T20" fmla="*/ 0 w 90"/>
                  <a:gd name="T21" fmla="*/ 13 h 50"/>
                  <a:gd name="T22" fmla="*/ 8 w 90"/>
                  <a:gd name="T23" fmla="*/ 25 h 50"/>
                  <a:gd name="T24" fmla="*/ 12 w 90"/>
                  <a:gd name="T25" fmla="*/ 22 h 50"/>
                  <a:gd name="T26" fmla="*/ 17 w 90"/>
                  <a:gd name="T27" fmla="*/ 30 h 50"/>
                  <a:gd name="T28" fmla="*/ 25 w 90"/>
                  <a:gd name="T29" fmla="*/ 25 h 50"/>
                  <a:gd name="T30" fmla="*/ 30 w 90"/>
                  <a:gd name="T31" fmla="*/ 33 h 50"/>
                  <a:gd name="T32" fmla="*/ 38 w 90"/>
                  <a:gd name="T33" fmla="*/ 28 h 50"/>
                  <a:gd name="T34" fmla="*/ 43 w 90"/>
                  <a:gd name="T35" fmla="*/ 35 h 50"/>
                  <a:gd name="T36" fmla="*/ 47 w 90"/>
                  <a:gd name="T37" fmla="*/ 33 h 50"/>
                  <a:gd name="T38" fmla="*/ 47 w 90"/>
                  <a:gd name="T39" fmla="*/ 34 h 50"/>
                  <a:gd name="T40" fmla="*/ 48 w 90"/>
                  <a:gd name="T41" fmla="*/ 45 h 50"/>
                  <a:gd name="T42" fmla="*/ 54 w 90"/>
                  <a:gd name="T43" fmla="*/ 50 h 50"/>
                  <a:gd name="T44" fmla="*/ 78 w 90"/>
                  <a:gd name="T45" fmla="*/ 50 h 50"/>
                  <a:gd name="T46" fmla="*/ 83 w 90"/>
                  <a:gd name="T47" fmla="*/ 46 h 50"/>
                  <a:gd name="T48" fmla="*/ 17 w 90"/>
                  <a:gd name="T49" fmla="*/ 15 h 50"/>
                  <a:gd name="T50" fmla="*/ 18 w 90"/>
                  <a:gd name="T51" fmla="*/ 11 h 50"/>
                  <a:gd name="T52" fmla="*/ 49 w 90"/>
                  <a:gd name="T53" fmla="*/ 17 h 50"/>
                  <a:gd name="T54" fmla="*/ 48 w 90"/>
                  <a:gd name="T55" fmla="*/ 22 h 50"/>
                  <a:gd name="T56" fmla="*/ 17 w 90"/>
                  <a:gd name="T57" fmla="*/ 15 h 50"/>
                  <a:gd name="T58" fmla="*/ 73 w 90"/>
                  <a:gd name="T59" fmla="*/ 45 h 50"/>
                  <a:gd name="T60" fmla="*/ 69 w 90"/>
                  <a:gd name="T61" fmla="*/ 44 h 50"/>
                  <a:gd name="T62" fmla="*/ 67 w 90"/>
                  <a:gd name="T63" fmla="*/ 41 h 50"/>
                  <a:gd name="T64" fmla="*/ 73 w 90"/>
                  <a:gd name="T65" fmla="*/ 14 h 50"/>
                  <a:gd name="T66" fmla="*/ 75 w 90"/>
                  <a:gd name="T67" fmla="*/ 12 h 50"/>
                  <a:gd name="T68" fmla="*/ 80 w 90"/>
                  <a:gd name="T69" fmla="*/ 13 h 50"/>
                  <a:gd name="T70" fmla="*/ 82 w 90"/>
                  <a:gd name="T71" fmla="*/ 16 h 50"/>
                  <a:gd name="T72" fmla="*/ 76 w 90"/>
                  <a:gd name="T73" fmla="*/ 43 h 50"/>
                  <a:gd name="T74" fmla="*/ 73 w 90"/>
                  <a:gd name="T75" fmla="*/ 45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90" h="50">
                    <a:moveTo>
                      <a:pt x="83" y="46"/>
                    </a:moveTo>
                    <a:cubicBezTo>
                      <a:pt x="85" y="36"/>
                      <a:pt x="85" y="36"/>
                      <a:pt x="85" y="36"/>
                    </a:cubicBezTo>
                    <a:cubicBezTo>
                      <a:pt x="86" y="33"/>
                      <a:pt x="87" y="29"/>
                      <a:pt x="87" y="27"/>
                    </a:cubicBezTo>
                    <a:cubicBezTo>
                      <a:pt x="89" y="16"/>
                      <a:pt x="89" y="16"/>
                      <a:pt x="89" y="16"/>
                    </a:cubicBezTo>
                    <a:cubicBezTo>
                      <a:pt x="90" y="14"/>
                      <a:pt x="88" y="11"/>
                      <a:pt x="86" y="10"/>
                    </a:cubicBezTo>
                    <a:cubicBezTo>
                      <a:pt x="64" y="1"/>
                      <a:pt x="64" y="1"/>
                      <a:pt x="64" y="1"/>
                    </a:cubicBezTo>
                    <a:cubicBezTo>
                      <a:pt x="62" y="0"/>
                      <a:pt x="59" y="1"/>
                      <a:pt x="57" y="3"/>
                    </a:cubicBezTo>
                    <a:cubicBezTo>
                      <a:pt x="52" y="13"/>
                      <a:pt x="52" y="13"/>
                      <a:pt x="52" y="13"/>
                    </a:cubicBezTo>
                    <a:cubicBezTo>
                      <a:pt x="51" y="13"/>
                      <a:pt x="51" y="13"/>
                      <a:pt x="51" y="14"/>
                    </a:cubicBezTo>
                    <a:cubicBezTo>
                      <a:pt x="15" y="6"/>
                      <a:pt x="15" y="6"/>
                      <a:pt x="15" y="6"/>
                    </a:cubicBezTo>
                    <a:cubicBezTo>
                      <a:pt x="0" y="13"/>
                      <a:pt x="0" y="13"/>
                      <a:pt x="0" y="13"/>
                    </a:cubicBezTo>
                    <a:cubicBezTo>
                      <a:pt x="8" y="25"/>
                      <a:pt x="8" y="25"/>
                      <a:pt x="8" y="25"/>
                    </a:cubicBezTo>
                    <a:cubicBezTo>
                      <a:pt x="12" y="22"/>
                      <a:pt x="12" y="22"/>
                      <a:pt x="12" y="22"/>
                    </a:cubicBezTo>
                    <a:cubicBezTo>
                      <a:pt x="17" y="30"/>
                      <a:pt x="17" y="30"/>
                      <a:pt x="17" y="30"/>
                    </a:cubicBezTo>
                    <a:cubicBezTo>
                      <a:pt x="25" y="25"/>
                      <a:pt x="25" y="25"/>
                      <a:pt x="25" y="25"/>
                    </a:cubicBezTo>
                    <a:cubicBezTo>
                      <a:pt x="30" y="33"/>
                      <a:pt x="30" y="33"/>
                      <a:pt x="30" y="33"/>
                    </a:cubicBezTo>
                    <a:cubicBezTo>
                      <a:pt x="38" y="28"/>
                      <a:pt x="38" y="28"/>
                      <a:pt x="38" y="28"/>
                    </a:cubicBezTo>
                    <a:cubicBezTo>
                      <a:pt x="43" y="35"/>
                      <a:pt x="43" y="35"/>
                      <a:pt x="43" y="35"/>
                    </a:cubicBezTo>
                    <a:cubicBezTo>
                      <a:pt x="47" y="33"/>
                      <a:pt x="47" y="33"/>
                      <a:pt x="47" y="33"/>
                    </a:cubicBezTo>
                    <a:cubicBezTo>
                      <a:pt x="47" y="33"/>
                      <a:pt x="47" y="34"/>
                      <a:pt x="47" y="34"/>
                    </a:cubicBezTo>
                    <a:cubicBezTo>
                      <a:pt x="48" y="45"/>
                      <a:pt x="48" y="45"/>
                      <a:pt x="48" y="45"/>
                    </a:cubicBezTo>
                    <a:cubicBezTo>
                      <a:pt x="49" y="48"/>
                      <a:pt x="51" y="50"/>
                      <a:pt x="54" y="50"/>
                    </a:cubicBezTo>
                    <a:cubicBezTo>
                      <a:pt x="78" y="50"/>
                      <a:pt x="78" y="50"/>
                      <a:pt x="78" y="50"/>
                    </a:cubicBezTo>
                    <a:cubicBezTo>
                      <a:pt x="80" y="50"/>
                      <a:pt x="83" y="48"/>
                      <a:pt x="83" y="46"/>
                    </a:cubicBezTo>
                    <a:close/>
                    <a:moveTo>
                      <a:pt x="17" y="15"/>
                    </a:moveTo>
                    <a:cubicBezTo>
                      <a:pt x="18" y="11"/>
                      <a:pt x="18" y="11"/>
                      <a:pt x="18" y="11"/>
                    </a:cubicBezTo>
                    <a:cubicBezTo>
                      <a:pt x="49" y="17"/>
                      <a:pt x="49" y="17"/>
                      <a:pt x="49" y="17"/>
                    </a:cubicBezTo>
                    <a:cubicBezTo>
                      <a:pt x="48" y="22"/>
                      <a:pt x="48" y="22"/>
                      <a:pt x="48" y="22"/>
                    </a:cubicBezTo>
                    <a:lnTo>
                      <a:pt x="17" y="15"/>
                    </a:lnTo>
                    <a:close/>
                    <a:moveTo>
                      <a:pt x="73" y="45"/>
                    </a:moveTo>
                    <a:cubicBezTo>
                      <a:pt x="69" y="44"/>
                      <a:pt x="69" y="44"/>
                      <a:pt x="69" y="44"/>
                    </a:cubicBezTo>
                    <a:cubicBezTo>
                      <a:pt x="67" y="44"/>
                      <a:pt x="67" y="42"/>
                      <a:pt x="67" y="41"/>
                    </a:cubicBezTo>
                    <a:cubicBezTo>
                      <a:pt x="73" y="14"/>
                      <a:pt x="73" y="14"/>
                      <a:pt x="73" y="14"/>
                    </a:cubicBezTo>
                    <a:cubicBezTo>
                      <a:pt x="73" y="13"/>
                      <a:pt x="74" y="12"/>
                      <a:pt x="75" y="12"/>
                    </a:cubicBezTo>
                    <a:cubicBezTo>
                      <a:pt x="80" y="13"/>
                      <a:pt x="80" y="13"/>
                      <a:pt x="80" y="13"/>
                    </a:cubicBezTo>
                    <a:cubicBezTo>
                      <a:pt x="81" y="13"/>
                      <a:pt x="82" y="15"/>
                      <a:pt x="82" y="16"/>
                    </a:cubicBezTo>
                    <a:cubicBezTo>
                      <a:pt x="76" y="43"/>
                      <a:pt x="76" y="43"/>
                      <a:pt x="76" y="43"/>
                    </a:cubicBezTo>
                    <a:cubicBezTo>
                      <a:pt x="76" y="44"/>
                      <a:pt x="74" y="45"/>
                      <a:pt x="73" y="4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53" name="íṡlïḋé">
                <a:extLst>
                  <a:ext uri="{FF2B5EF4-FFF2-40B4-BE49-F238E27FC236}">
                    <a16:creationId xmlns:a16="http://schemas.microsoft.com/office/drawing/2014/main" id="{7605160C-4468-4E0C-A5FC-EE116646639C}"/>
                  </a:ext>
                </a:extLst>
              </p:cNvPr>
              <p:cNvSpPr/>
              <p:nvPr/>
            </p:nvSpPr>
            <p:spPr bwMode="auto">
              <a:xfrm>
                <a:off x="7696565" y="835405"/>
                <a:ext cx="207477" cy="205519"/>
              </a:xfrm>
              <a:custGeom>
                <a:avLst/>
                <a:gdLst>
                  <a:gd name="T0" fmla="*/ 0 w 65"/>
                  <a:gd name="T1" fmla="*/ 32 h 64"/>
                  <a:gd name="T2" fmla="*/ 65 w 65"/>
                  <a:gd name="T3" fmla="*/ 32 h 64"/>
                  <a:gd name="T4" fmla="*/ 51 w 65"/>
                  <a:gd name="T5" fmla="*/ 42 h 64"/>
                  <a:gd name="T6" fmla="*/ 60 w 65"/>
                  <a:gd name="T7" fmla="*/ 34 h 64"/>
                  <a:gd name="T8" fmla="*/ 51 w 65"/>
                  <a:gd name="T9" fmla="*/ 42 h 64"/>
                  <a:gd name="T10" fmla="*/ 13 w 65"/>
                  <a:gd name="T11" fmla="*/ 30 h 64"/>
                  <a:gd name="T12" fmla="*/ 7 w 65"/>
                  <a:gd name="T13" fmla="*/ 21 h 64"/>
                  <a:gd name="T14" fmla="*/ 46 w 65"/>
                  <a:gd name="T15" fmla="*/ 21 h 64"/>
                  <a:gd name="T16" fmla="*/ 35 w 65"/>
                  <a:gd name="T17" fmla="*/ 30 h 64"/>
                  <a:gd name="T18" fmla="*/ 46 w 65"/>
                  <a:gd name="T19" fmla="*/ 21 h 64"/>
                  <a:gd name="T20" fmla="*/ 35 w 65"/>
                  <a:gd name="T21" fmla="*/ 4 h 64"/>
                  <a:gd name="T22" fmla="*/ 42 w 65"/>
                  <a:gd name="T23" fmla="*/ 11 h 64"/>
                  <a:gd name="T24" fmla="*/ 35 w 65"/>
                  <a:gd name="T25" fmla="*/ 17 h 64"/>
                  <a:gd name="T26" fmla="*/ 27 w 65"/>
                  <a:gd name="T27" fmla="*/ 6 h 64"/>
                  <a:gd name="T28" fmla="*/ 30 w 65"/>
                  <a:gd name="T29" fmla="*/ 17 h 64"/>
                  <a:gd name="T30" fmla="*/ 23 w 65"/>
                  <a:gd name="T31" fmla="*/ 11 h 64"/>
                  <a:gd name="T32" fmla="*/ 30 w 65"/>
                  <a:gd name="T33" fmla="*/ 30 h 64"/>
                  <a:gd name="T34" fmla="*/ 19 w 65"/>
                  <a:gd name="T35" fmla="*/ 21 h 64"/>
                  <a:gd name="T36" fmla="*/ 7 w 65"/>
                  <a:gd name="T37" fmla="*/ 42 h 64"/>
                  <a:gd name="T38" fmla="*/ 13 w 65"/>
                  <a:gd name="T39" fmla="*/ 34 h 64"/>
                  <a:gd name="T40" fmla="*/ 7 w 65"/>
                  <a:gd name="T41" fmla="*/ 42 h 64"/>
                  <a:gd name="T42" fmla="*/ 30 w 65"/>
                  <a:gd name="T43" fmla="*/ 34 h 64"/>
                  <a:gd name="T44" fmla="*/ 19 w 65"/>
                  <a:gd name="T45" fmla="*/ 42 h 64"/>
                  <a:gd name="T46" fmla="*/ 30 w 65"/>
                  <a:gd name="T47" fmla="*/ 47 h 64"/>
                  <a:gd name="T48" fmla="*/ 27 w 65"/>
                  <a:gd name="T49" fmla="*/ 58 h 64"/>
                  <a:gd name="T50" fmla="*/ 20 w 65"/>
                  <a:gd name="T51" fmla="*/ 47 h 64"/>
                  <a:gd name="T52" fmla="*/ 42 w 65"/>
                  <a:gd name="T53" fmla="*/ 52 h 64"/>
                  <a:gd name="T54" fmla="*/ 35 w 65"/>
                  <a:gd name="T55" fmla="*/ 59 h 64"/>
                  <a:gd name="T56" fmla="*/ 45 w 65"/>
                  <a:gd name="T57" fmla="*/ 47 h 64"/>
                  <a:gd name="T58" fmla="*/ 35 w 65"/>
                  <a:gd name="T59" fmla="*/ 42 h 64"/>
                  <a:gd name="T60" fmla="*/ 47 w 65"/>
                  <a:gd name="T61" fmla="*/ 34 h 64"/>
                  <a:gd name="T62" fmla="*/ 35 w 65"/>
                  <a:gd name="T63" fmla="*/ 42 h 64"/>
                  <a:gd name="T64" fmla="*/ 51 w 65"/>
                  <a:gd name="T65" fmla="*/ 21 h 64"/>
                  <a:gd name="T66" fmla="*/ 60 w 65"/>
                  <a:gd name="T67" fmla="*/ 30 h 64"/>
                  <a:gd name="T68" fmla="*/ 56 w 65"/>
                  <a:gd name="T69" fmla="*/ 17 h 64"/>
                  <a:gd name="T70" fmla="*/ 44 w 65"/>
                  <a:gd name="T71" fmla="*/ 7 h 64"/>
                  <a:gd name="T72" fmla="*/ 56 w 65"/>
                  <a:gd name="T73" fmla="*/ 17 h 64"/>
                  <a:gd name="T74" fmla="*/ 20 w 65"/>
                  <a:gd name="T75" fmla="*/ 7 h 64"/>
                  <a:gd name="T76" fmla="*/ 9 w 65"/>
                  <a:gd name="T77" fmla="*/ 17 h 64"/>
                  <a:gd name="T78" fmla="*/ 9 w 65"/>
                  <a:gd name="T79" fmla="*/ 47 h 64"/>
                  <a:gd name="T80" fmla="*/ 20 w 65"/>
                  <a:gd name="T81" fmla="*/ 57 h 64"/>
                  <a:gd name="T82" fmla="*/ 9 w 65"/>
                  <a:gd name="T83" fmla="*/ 47 h 64"/>
                  <a:gd name="T84" fmla="*/ 44 w 65"/>
                  <a:gd name="T85" fmla="*/ 57 h 64"/>
                  <a:gd name="T86" fmla="*/ 56 w 65"/>
                  <a:gd name="T87" fmla="*/ 47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65" h="64">
                    <a:moveTo>
                      <a:pt x="32" y="0"/>
                    </a:moveTo>
                    <a:cubicBezTo>
                      <a:pt x="15" y="0"/>
                      <a:pt x="0" y="14"/>
                      <a:pt x="0" y="32"/>
                    </a:cubicBezTo>
                    <a:cubicBezTo>
                      <a:pt x="0" y="49"/>
                      <a:pt x="15" y="64"/>
                      <a:pt x="32" y="64"/>
                    </a:cubicBezTo>
                    <a:cubicBezTo>
                      <a:pt x="50" y="64"/>
                      <a:pt x="65" y="49"/>
                      <a:pt x="65" y="32"/>
                    </a:cubicBezTo>
                    <a:cubicBezTo>
                      <a:pt x="65" y="14"/>
                      <a:pt x="50" y="0"/>
                      <a:pt x="32" y="0"/>
                    </a:cubicBezTo>
                    <a:close/>
                    <a:moveTo>
                      <a:pt x="51" y="42"/>
                    </a:moveTo>
                    <a:cubicBezTo>
                      <a:pt x="51" y="40"/>
                      <a:pt x="52" y="37"/>
                      <a:pt x="52" y="34"/>
                    </a:cubicBezTo>
                    <a:cubicBezTo>
                      <a:pt x="60" y="34"/>
                      <a:pt x="60" y="34"/>
                      <a:pt x="60" y="34"/>
                    </a:cubicBezTo>
                    <a:cubicBezTo>
                      <a:pt x="60" y="37"/>
                      <a:pt x="59" y="40"/>
                      <a:pt x="58" y="42"/>
                    </a:cubicBezTo>
                    <a:lnTo>
                      <a:pt x="51" y="42"/>
                    </a:lnTo>
                    <a:close/>
                    <a:moveTo>
                      <a:pt x="14" y="21"/>
                    </a:moveTo>
                    <a:cubicBezTo>
                      <a:pt x="14" y="24"/>
                      <a:pt x="13" y="27"/>
                      <a:pt x="13" y="30"/>
                    </a:cubicBezTo>
                    <a:cubicBezTo>
                      <a:pt x="5" y="30"/>
                      <a:pt x="5" y="30"/>
                      <a:pt x="5" y="30"/>
                    </a:cubicBezTo>
                    <a:cubicBezTo>
                      <a:pt x="5" y="27"/>
                      <a:pt x="6" y="24"/>
                      <a:pt x="7" y="21"/>
                    </a:cubicBezTo>
                    <a:lnTo>
                      <a:pt x="14" y="21"/>
                    </a:lnTo>
                    <a:close/>
                    <a:moveTo>
                      <a:pt x="46" y="21"/>
                    </a:moveTo>
                    <a:cubicBezTo>
                      <a:pt x="47" y="24"/>
                      <a:pt x="47" y="27"/>
                      <a:pt x="47" y="30"/>
                    </a:cubicBezTo>
                    <a:cubicBezTo>
                      <a:pt x="35" y="30"/>
                      <a:pt x="35" y="30"/>
                      <a:pt x="35" y="30"/>
                    </a:cubicBezTo>
                    <a:cubicBezTo>
                      <a:pt x="35" y="21"/>
                      <a:pt x="35" y="21"/>
                      <a:pt x="35" y="21"/>
                    </a:cubicBezTo>
                    <a:lnTo>
                      <a:pt x="46" y="21"/>
                    </a:lnTo>
                    <a:close/>
                    <a:moveTo>
                      <a:pt x="35" y="17"/>
                    </a:moveTo>
                    <a:cubicBezTo>
                      <a:pt x="35" y="4"/>
                      <a:pt x="35" y="4"/>
                      <a:pt x="35" y="4"/>
                    </a:cubicBezTo>
                    <a:cubicBezTo>
                      <a:pt x="36" y="5"/>
                      <a:pt x="37" y="5"/>
                      <a:pt x="38" y="6"/>
                    </a:cubicBezTo>
                    <a:cubicBezTo>
                      <a:pt x="39" y="7"/>
                      <a:pt x="41" y="9"/>
                      <a:pt x="42" y="11"/>
                    </a:cubicBezTo>
                    <a:cubicBezTo>
                      <a:pt x="43" y="13"/>
                      <a:pt x="44" y="15"/>
                      <a:pt x="45" y="17"/>
                    </a:cubicBezTo>
                    <a:cubicBezTo>
                      <a:pt x="35" y="17"/>
                      <a:pt x="35" y="17"/>
                      <a:pt x="35" y="17"/>
                    </a:cubicBezTo>
                    <a:close/>
                    <a:moveTo>
                      <a:pt x="23" y="11"/>
                    </a:moveTo>
                    <a:cubicBezTo>
                      <a:pt x="24" y="9"/>
                      <a:pt x="26" y="7"/>
                      <a:pt x="27" y="6"/>
                    </a:cubicBezTo>
                    <a:cubicBezTo>
                      <a:pt x="28" y="5"/>
                      <a:pt x="29" y="5"/>
                      <a:pt x="30" y="4"/>
                    </a:cubicBezTo>
                    <a:cubicBezTo>
                      <a:pt x="30" y="17"/>
                      <a:pt x="30" y="17"/>
                      <a:pt x="30" y="17"/>
                    </a:cubicBezTo>
                    <a:cubicBezTo>
                      <a:pt x="20" y="17"/>
                      <a:pt x="20" y="17"/>
                      <a:pt x="20" y="17"/>
                    </a:cubicBezTo>
                    <a:cubicBezTo>
                      <a:pt x="21" y="15"/>
                      <a:pt x="22" y="13"/>
                      <a:pt x="23" y="11"/>
                    </a:cubicBezTo>
                    <a:close/>
                    <a:moveTo>
                      <a:pt x="30" y="21"/>
                    </a:moveTo>
                    <a:cubicBezTo>
                      <a:pt x="30" y="30"/>
                      <a:pt x="30" y="30"/>
                      <a:pt x="30" y="30"/>
                    </a:cubicBezTo>
                    <a:cubicBezTo>
                      <a:pt x="18" y="30"/>
                      <a:pt x="18" y="30"/>
                      <a:pt x="18" y="30"/>
                    </a:cubicBezTo>
                    <a:cubicBezTo>
                      <a:pt x="18" y="27"/>
                      <a:pt x="18" y="24"/>
                      <a:pt x="19" y="21"/>
                    </a:cubicBezTo>
                    <a:lnTo>
                      <a:pt x="30" y="21"/>
                    </a:lnTo>
                    <a:close/>
                    <a:moveTo>
                      <a:pt x="7" y="42"/>
                    </a:moveTo>
                    <a:cubicBezTo>
                      <a:pt x="6" y="40"/>
                      <a:pt x="5" y="37"/>
                      <a:pt x="5" y="34"/>
                    </a:cubicBezTo>
                    <a:cubicBezTo>
                      <a:pt x="13" y="34"/>
                      <a:pt x="13" y="34"/>
                      <a:pt x="13" y="34"/>
                    </a:cubicBezTo>
                    <a:cubicBezTo>
                      <a:pt x="13" y="37"/>
                      <a:pt x="14" y="40"/>
                      <a:pt x="14" y="42"/>
                    </a:cubicBezTo>
                    <a:lnTo>
                      <a:pt x="7" y="42"/>
                    </a:lnTo>
                    <a:close/>
                    <a:moveTo>
                      <a:pt x="18" y="34"/>
                    </a:moveTo>
                    <a:cubicBezTo>
                      <a:pt x="30" y="34"/>
                      <a:pt x="30" y="34"/>
                      <a:pt x="30" y="34"/>
                    </a:cubicBezTo>
                    <a:cubicBezTo>
                      <a:pt x="30" y="42"/>
                      <a:pt x="30" y="42"/>
                      <a:pt x="30" y="42"/>
                    </a:cubicBezTo>
                    <a:cubicBezTo>
                      <a:pt x="19" y="42"/>
                      <a:pt x="19" y="42"/>
                      <a:pt x="19" y="42"/>
                    </a:cubicBezTo>
                    <a:cubicBezTo>
                      <a:pt x="18" y="40"/>
                      <a:pt x="18" y="37"/>
                      <a:pt x="18" y="34"/>
                    </a:cubicBezTo>
                    <a:close/>
                    <a:moveTo>
                      <a:pt x="30" y="47"/>
                    </a:moveTo>
                    <a:cubicBezTo>
                      <a:pt x="30" y="59"/>
                      <a:pt x="30" y="59"/>
                      <a:pt x="30" y="59"/>
                    </a:cubicBezTo>
                    <a:cubicBezTo>
                      <a:pt x="29" y="59"/>
                      <a:pt x="28" y="58"/>
                      <a:pt x="27" y="58"/>
                    </a:cubicBezTo>
                    <a:cubicBezTo>
                      <a:pt x="26" y="57"/>
                      <a:pt x="24" y="55"/>
                      <a:pt x="23" y="52"/>
                    </a:cubicBezTo>
                    <a:cubicBezTo>
                      <a:pt x="22" y="51"/>
                      <a:pt x="21" y="49"/>
                      <a:pt x="20" y="47"/>
                    </a:cubicBezTo>
                    <a:cubicBezTo>
                      <a:pt x="30" y="47"/>
                      <a:pt x="30" y="47"/>
                      <a:pt x="30" y="47"/>
                    </a:cubicBezTo>
                    <a:close/>
                    <a:moveTo>
                      <a:pt x="42" y="52"/>
                    </a:moveTo>
                    <a:cubicBezTo>
                      <a:pt x="41" y="55"/>
                      <a:pt x="39" y="57"/>
                      <a:pt x="38" y="58"/>
                    </a:cubicBezTo>
                    <a:cubicBezTo>
                      <a:pt x="37" y="58"/>
                      <a:pt x="36" y="59"/>
                      <a:pt x="35" y="59"/>
                    </a:cubicBezTo>
                    <a:cubicBezTo>
                      <a:pt x="35" y="47"/>
                      <a:pt x="35" y="47"/>
                      <a:pt x="35" y="47"/>
                    </a:cubicBezTo>
                    <a:cubicBezTo>
                      <a:pt x="45" y="47"/>
                      <a:pt x="45" y="47"/>
                      <a:pt x="45" y="47"/>
                    </a:cubicBezTo>
                    <a:cubicBezTo>
                      <a:pt x="44" y="49"/>
                      <a:pt x="43" y="51"/>
                      <a:pt x="42" y="52"/>
                    </a:cubicBezTo>
                    <a:close/>
                    <a:moveTo>
                      <a:pt x="35" y="42"/>
                    </a:moveTo>
                    <a:cubicBezTo>
                      <a:pt x="35" y="34"/>
                      <a:pt x="35" y="34"/>
                      <a:pt x="35" y="34"/>
                    </a:cubicBezTo>
                    <a:cubicBezTo>
                      <a:pt x="47" y="34"/>
                      <a:pt x="47" y="34"/>
                      <a:pt x="47" y="34"/>
                    </a:cubicBezTo>
                    <a:cubicBezTo>
                      <a:pt x="47" y="37"/>
                      <a:pt x="47" y="40"/>
                      <a:pt x="46" y="42"/>
                    </a:cubicBezTo>
                    <a:lnTo>
                      <a:pt x="35" y="42"/>
                    </a:lnTo>
                    <a:close/>
                    <a:moveTo>
                      <a:pt x="52" y="30"/>
                    </a:moveTo>
                    <a:cubicBezTo>
                      <a:pt x="52" y="27"/>
                      <a:pt x="51" y="24"/>
                      <a:pt x="51" y="21"/>
                    </a:cubicBezTo>
                    <a:cubicBezTo>
                      <a:pt x="58" y="21"/>
                      <a:pt x="58" y="21"/>
                      <a:pt x="58" y="21"/>
                    </a:cubicBezTo>
                    <a:cubicBezTo>
                      <a:pt x="59" y="24"/>
                      <a:pt x="60" y="27"/>
                      <a:pt x="60" y="30"/>
                    </a:cubicBezTo>
                    <a:lnTo>
                      <a:pt x="52" y="30"/>
                    </a:lnTo>
                    <a:close/>
                    <a:moveTo>
                      <a:pt x="56" y="17"/>
                    </a:moveTo>
                    <a:cubicBezTo>
                      <a:pt x="50" y="17"/>
                      <a:pt x="50" y="17"/>
                      <a:pt x="50" y="17"/>
                    </a:cubicBezTo>
                    <a:cubicBezTo>
                      <a:pt x="48" y="13"/>
                      <a:pt x="47" y="9"/>
                      <a:pt x="44" y="7"/>
                    </a:cubicBezTo>
                    <a:cubicBezTo>
                      <a:pt x="47" y="8"/>
                      <a:pt x="50" y="10"/>
                      <a:pt x="52" y="12"/>
                    </a:cubicBezTo>
                    <a:cubicBezTo>
                      <a:pt x="54" y="14"/>
                      <a:pt x="55" y="15"/>
                      <a:pt x="56" y="17"/>
                    </a:cubicBezTo>
                    <a:close/>
                    <a:moveTo>
                      <a:pt x="13" y="12"/>
                    </a:moveTo>
                    <a:cubicBezTo>
                      <a:pt x="15" y="10"/>
                      <a:pt x="18" y="8"/>
                      <a:pt x="20" y="7"/>
                    </a:cubicBezTo>
                    <a:cubicBezTo>
                      <a:pt x="18" y="9"/>
                      <a:pt x="17" y="13"/>
                      <a:pt x="15" y="17"/>
                    </a:cubicBezTo>
                    <a:cubicBezTo>
                      <a:pt x="9" y="17"/>
                      <a:pt x="9" y="17"/>
                      <a:pt x="9" y="17"/>
                    </a:cubicBezTo>
                    <a:cubicBezTo>
                      <a:pt x="10" y="15"/>
                      <a:pt x="11" y="14"/>
                      <a:pt x="13" y="12"/>
                    </a:cubicBezTo>
                    <a:close/>
                    <a:moveTo>
                      <a:pt x="9" y="47"/>
                    </a:moveTo>
                    <a:cubicBezTo>
                      <a:pt x="15" y="47"/>
                      <a:pt x="15" y="47"/>
                      <a:pt x="15" y="47"/>
                    </a:cubicBezTo>
                    <a:cubicBezTo>
                      <a:pt x="17" y="51"/>
                      <a:pt x="18" y="54"/>
                      <a:pt x="20" y="57"/>
                    </a:cubicBezTo>
                    <a:cubicBezTo>
                      <a:pt x="18" y="55"/>
                      <a:pt x="15" y="54"/>
                      <a:pt x="13" y="51"/>
                    </a:cubicBezTo>
                    <a:cubicBezTo>
                      <a:pt x="11" y="50"/>
                      <a:pt x="10" y="48"/>
                      <a:pt x="9" y="47"/>
                    </a:cubicBezTo>
                    <a:close/>
                    <a:moveTo>
                      <a:pt x="52" y="51"/>
                    </a:moveTo>
                    <a:cubicBezTo>
                      <a:pt x="50" y="54"/>
                      <a:pt x="47" y="55"/>
                      <a:pt x="44" y="57"/>
                    </a:cubicBezTo>
                    <a:cubicBezTo>
                      <a:pt x="47" y="54"/>
                      <a:pt x="48" y="51"/>
                      <a:pt x="50" y="47"/>
                    </a:cubicBezTo>
                    <a:cubicBezTo>
                      <a:pt x="56" y="47"/>
                      <a:pt x="56" y="47"/>
                      <a:pt x="56" y="47"/>
                    </a:cubicBezTo>
                    <a:cubicBezTo>
                      <a:pt x="55" y="48"/>
                      <a:pt x="54" y="50"/>
                      <a:pt x="52" y="5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54" name="íṣlïḍè">
                <a:extLst>
                  <a:ext uri="{FF2B5EF4-FFF2-40B4-BE49-F238E27FC236}">
                    <a16:creationId xmlns:a16="http://schemas.microsoft.com/office/drawing/2014/main" id="{9D0FA8C0-0D9B-422A-84EA-5CACE02918BD}"/>
                  </a:ext>
                </a:extLst>
              </p:cNvPr>
              <p:cNvSpPr/>
              <p:nvPr/>
            </p:nvSpPr>
            <p:spPr bwMode="auto">
              <a:xfrm>
                <a:off x="8217214" y="5047577"/>
                <a:ext cx="191818" cy="195733"/>
              </a:xfrm>
              <a:custGeom>
                <a:avLst/>
                <a:gdLst>
                  <a:gd name="T0" fmla="*/ 30 w 60"/>
                  <a:gd name="T1" fmla="*/ 0 h 61"/>
                  <a:gd name="T2" fmla="*/ 0 w 60"/>
                  <a:gd name="T3" fmla="*/ 31 h 61"/>
                  <a:gd name="T4" fmla="*/ 30 w 60"/>
                  <a:gd name="T5" fmla="*/ 61 h 61"/>
                  <a:gd name="T6" fmla="*/ 60 w 60"/>
                  <a:gd name="T7" fmla="*/ 31 h 61"/>
                  <a:gd name="T8" fmla="*/ 30 w 60"/>
                  <a:gd name="T9" fmla="*/ 0 h 61"/>
                  <a:gd name="T10" fmla="*/ 30 w 60"/>
                  <a:gd name="T11" fmla="*/ 55 h 61"/>
                  <a:gd name="T12" fmla="*/ 5 w 60"/>
                  <a:gd name="T13" fmla="*/ 31 h 61"/>
                  <a:gd name="T14" fmla="*/ 30 w 60"/>
                  <a:gd name="T15" fmla="*/ 6 h 61"/>
                  <a:gd name="T16" fmla="*/ 55 w 60"/>
                  <a:gd name="T17" fmla="*/ 31 h 61"/>
                  <a:gd name="T18" fmla="*/ 30 w 60"/>
                  <a:gd name="T19" fmla="*/ 55 h 61"/>
                  <a:gd name="T20" fmla="*/ 26 w 60"/>
                  <a:gd name="T21" fmla="*/ 15 h 61"/>
                  <a:gd name="T22" fmla="*/ 34 w 60"/>
                  <a:gd name="T23" fmla="*/ 15 h 61"/>
                  <a:gd name="T24" fmla="*/ 34 w 60"/>
                  <a:gd name="T25" fmla="*/ 23 h 61"/>
                  <a:gd name="T26" fmla="*/ 26 w 60"/>
                  <a:gd name="T27" fmla="*/ 23 h 61"/>
                  <a:gd name="T28" fmla="*/ 26 w 60"/>
                  <a:gd name="T29" fmla="*/ 15 h 61"/>
                  <a:gd name="T30" fmla="*/ 38 w 60"/>
                  <a:gd name="T31" fmla="*/ 46 h 61"/>
                  <a:gd name="T32" fmla="*/ 22 w 60"/>
                  <a:gd name="T33" fmla="*/ 46 h 61"/>
                  <a:gd name="T34" fmla="*/ 22 w 60"/>
                  <a:gd name="T35" fmla="*/ 42 h 61"/>
                  <a:gd name="T36" fmla="*/ 26 w 60"/>
                  <a:gd name="T37" fmla="*/ 42 h 61"/>
                  <a:gd name="T38" fmla="*/ 26 w 60"/>
                  <a:gd name="T39" fmla="*/ 31 h 61"/>
                  <a:gd name="T40" fmla="*/ 22 w 60"/>
                  <a:gd name="T41" fmla="*/ 31 h 61"/>
                  <a:gd name="T42" fmla="*/ 22 w 60"/>
                  <a:gd name="T43" fmla="*/ 27 h 61"/>
                  <a:gd name="T44" fmla="*/ 34 w 60"/>
                  <a:gd name="T45" fmla="*/ 27 h 61"/>
                  <a:gd name="T46" fmla="*/ 34 w 60"/>
                  <a:gd name="T47" fmla="*/ 42 h 61"/>
                  <a:gd name="T48" fmla="*/ 38 w 60"/>
                  <a:gd name="T49" fmla="*/ 42 h 61"/>
                  <a:gd name="T50" fmla="*/ 38 w 60"/>
                  <a:gd name="T51" fmla="*/ 46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60" h="61">
                    <a:moveTo>
                      <a:pt x="30" y="0"/>
                    </a:moveTo>
                    <a:cubicBezTo>
                      <a:pt x="13" y="0"/>
                      <a:pt x="0" y="14"/>
                      <a:pt x="0" y="31"/>
                    </a:cubicBezTo>
                    <a:cubicBezTo>
                      <a:pt x="0" y="47"/>
                      <a:pt x="13" y="61"/>
                      <a:pt x="30" y="61"/>
                    </a:cubicBezTo>
                    <a:cubicBezTo>
                      <a:pt x="47" y="61"/>
                      <a:pt x="60" y="47"/>
                      <a:pt x="60" y="31"/>
                    </a:cubicBezTo>
                    <a:cubicBezTo>
                      <a:pt x="60" y="14"/>
                      <a:pt x="47" y="0"/>
                      <a:pt x="30" y="0"/>
                    </a:cubicBezTo>
                    <a:close/>
                    <a:moveTo>
                      <a:pt x="30" y="55"/>
                    </a:moveTo>
                    <a:cubicBezTo>
                      <a:pt x="16" y="55"/>
                      <a:pt x="5" y="44"/>
                      <a:pt x="5" y="31"/>
                    </a:cubicBezTo>
                    <a:cubicBezTo>
                      <a:pt x="5" y="17"/>
                      <a:pt x="16" y="6"/>
                      <a:pt x="30" y="6"/>
                    </a:cubicBezTo>
                    <a:cubicBezTo>
                      <a:pt x="44" y="6"/>
                      <a:pt x="55" y="17"/>
                      <a:pt x="55" y="31"/>
                    </a:cubicBezTo>
                    <a:cubicBezTo>
                      <a:pt x="55" y="44"/>
                      <a:pt x="44" y="55"/>
                      <a:pt x="30" y="55"/>
                    </a:cubicBezTo>
                    <a:close/>
                    <a:moveTo>
                      <a:pt x="26" y="15"/>
                    </a:moveTo>
                    <a:cubicBezTo>
                      <a:pt x="34" y="15"/>
                      <a:pt x="34" y="15"/>
                      <a:pt x="34" y="15"/>
                    </a:cubicBezTo>
                    <a:cubicBezTo>
                      <a:pt x="34" y="23"/>
                      <a:pt x="34" y="23"/>
                      <a:pt x="34" y="23"/>
                    </a:cubicBezTo>
                    <a:cubicBezTo>
                      <a:pt x="26" y="23"/>
                      <a:pt x="26" y="23"/>
                      <a:pt x="26" y="23"/>
                    </a:cubicBezTo>
                    <a:lnTo>
                      <a:pt x="26" y="15"/>
                    </a:lnTo>
                    <a:close/>
                    <a:moveTo>
                      <a:pt x="38" y="46"/>
                    </a:moveTo>
                    <a:cubicBezTo>
                      <a:pt x="22" y="46"/>
                      <a:pt x="22" y="46"/>
                      <a:pt x="22" y="46"/>
                    </a:cubicBezTo>
                    <a:cubicBezTo>
                      <a:pt x="22" y="42"/>
                      <a:pt x="22" y="42"/>
                      <a:pt x="22" y="42"/>
                    </a:cubicBezTo>
                    <a:cubicBezTo>
                      <a:pt x="26" y="42"/>
                      <a:pt x="26" y="42"/>
                      <a:pt x="26" y="42"/>
                    </a:cubicBezTo>
                    <a:cubicBezTo>
                      <a:pt x="26" y="31"/>
                      <a:pt x="26" y="31"/>
                      <a:pt x="26" y="31"/>
                    </a:cubicBezTo>
                    <a:cubicBezTo>
                      <a:pt x="22" y="31"/>
                      <a:pt x="22" y="31"/>
                      <a:pt x="22" y="31"/>
                    </a:cubicBezTo>
                    <a:cubicBezTo>
                      <a:pt x="22" y="27"/>
                      <a:pt x="22" y="27"/>
                      <a:pt x="22" y="27"/>
                    </a:cubicBezTo>
                    <a:cubicBezTo>
                      <a:pt x="34" y="27"/>
                      <a:pt x="34" y="27"/>
                      <a:pt x="34" y="27"/>
                    </a:cubicBezTo>
                    <a:cubicBezTo>
                      <a:pt x="34" y="42"/>
                      <a:pt x="34" y="42"/>
                      <a:pt x="34" y="42"/>
                    </a:cubicBezTo>
                    <a:cubicBezTo>
                      <a:pt x="38" y="42"/>
                      <a:pt x="38" y="42"/>
                      <a:pt x="38" y="42"/>
                    </a:cubicBezTo>
                    <a:lnTo>
                      <a:pt x="38" y="4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55" name="íṣlíḓè">
                <a:extLst>
                  <a:ext uri="{FF2B5EF4-FFF2-40B4-BE49-F238E27FC236}">
                    <a16:creationId xmlns:a16="http://schemas.microsoft.com/office/drawing/2014/main" id="{1435F1C5-3D8A-4ED8-942F-771D4B708923}"/>
                  </a:ext>
                </a:extLst>
              </p:cNvPr>
              <p:cNvSpPr/>
              <p:nvPr/>
            </p:nvSpPr>
            <p:spPr bwMode="auto">
              <a:xfrm>
                <a:off x="7085879" y="5474274"/>
                <a:ext cx="221179" cy="219221"/>
              </a:xfrm>
              <a:custGeom>
                <a:avLst/>
                <a:gdLst>
                  <a:gd name="T0" fmla="*/ 35 w 69"/>
                  <a:gd name="T1" fmla="*/ 0 h 69"/>
                  <a:gd name="T2" fmla="*/ 0 w 69"/>
                  <a:gd name="T3" fmla="*/ 35 h 69"/>
                  <a:gd name="T4" fmla="*/ 35 w 69"/>
                  <a:gd name="T5" fmla="*/ 69 h 69"/>
                  <a:gd name="T6" fmla="*/ 69 w 69"/>
                  <a:gd name="T7" fmla="*/ 35 h 69"/>
                  <a:gd name="T8" fmla="*/ 35 w 69"/>
                  <a:gd name="T9" fmla="*/ 0 h 69"/>
                  <a:gd name="T10" fmla="*/ 55 w 69"/>
                  <a:gd name="T11" fmla="*/ 30 h 69"/>
                  <a:gd name="T12" fmla="*/ 36 w 69"/>
                  <a:gd name="T13" fmla="*/ 56 h 69"/>
                  <a:gd name="T14" fmla="*/ 28 w 69"/>
                  <a:gd name="T15" fmla="*/ 52 h 69"/>
                  <a:gd name="T16" fmla="*/ 21 w 69"/>
                  <a:gd name="T17" fmla="*/ 32 h 69"/>
                  <a:gd name="T18" fmla="*/ 16 w 69"/>
                  <a:gd name="T19" fmla="*/ 33 h 69"/>
                  <a:gd name="T20" fmla="*/ 14 w 69"/>
                  <a:gd name="T21" fmla="*/ 31 h 69"/>
                  <a:gd name="T22" fmla="*/ 27 w 69"/>
                  <a:gd name="T23" fmla="*/ 22 h 69"/>
                  <a:gd name="T24" fmla="*/ 34 w 69"/>
                  <a:gd name="T25" fmla="*/ 36 h 69"/>
                  <a:gd name="T26" fmla="*/ 37 w 69"/>
                  <a:gd name="T27" fmla="*/ 44 h 69"/>
                  <a:gd name="T28" fmla="*/ 43 w 69"/>
                  <a:gd name="T29" fmla="*/ 36 h 69"/>
                  <a:gd name="T30" fmla="*/ 38 w 69"/>
                  <a:gd name="T31" fmla="*/ 31 h 69"/>
                  <a:gd name="T32" fmla="*/ 55 w 69"/>
                  <a:gd name="T33" fmla="*/ 30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69" h="69">
                    <a:moveTo>
                      <a:pt x="35" y="0"/>
                    </a:moveTo>
                    <a:cubicBezTo>
                      <a:pt x="16" y="0"/>
                      <a:pt x="0" y="16"/>
                      <a:pt x="0" y="35"/>
                    </a:cubicBezTo>
                    <a:cubicBezTo>
                      <a:pt x="0" y="54"/>
                      <a:pt x="16" y="69"/>
                      <a:pt x="35" y="69"/>
                    </a:cubicBezTo>
                    <a:cubicBezTo>
                      <a:pt x="54" y="69"/>
                      <a:pt x="69" y="54"/>
                      <a:pt x="69" y="35"/>
                    </a:cubicBezTo>
                    <a:cubicBezTo>
                      <a:pt x="69" y="16"/>
                      <a:pt x="54" y="0"/>
                      <a:pt x="35" y="0"/>
                    </a:cubicBezTo>
                    <a:close/>
                    <a:moveTo>
                      <a:pt x="55" y="30"/>
                    </a:moveTo>
                    <a:cubicBezTo>
                      <a:pt x="53" y="43"/>
                      <a:pt x="40" y="54"/>
                      <a:pt x="36" y="56"/>
                    </a:cubicBezTo>
                    <a:cubicBezTo>
                      <a:pt x="32" y="58"/>
                      <a:pt x="29" y="55"/>
                      <a:pt x="28" y="52"/>
                    </a:cubicBezTo>
                    <a:cubicBezTo>
                      <a:pt x="26" y="49"/>
                      <a:pt x="22" y="33"/>
                      <a:pt x="21" y="32"/>
                    </a:cubicBezTo>
                    <a:cubicBezTo>
                      <a:pt x="19" y="30"/>
                      <a:pt x="16" y="33"/>
                      <a:pt x="16" y="33"/>
                    </a:cubicBezTo>
                    <a:cubicBezTo>
                      <a:pt x="14" y="31"/>
                      <a:pt x="14" y="31"/>
                      <a:pt x="14" y="31"/>
                    </a:cubicBezTo>
                    <a:cubicBezTo>
                      <a:pt x="14" y="31"/>
                      <a:pt x="21" y="23"/>
                      <a:pt x="27" y="22"/>
                    </a:cubicBezTo>
                    <a:cubicBezTo>
                      <a:pt x="32" y="21"/>
                      <a:pt x="32" y="30"/>
                      <a:pt x="34" y="36"/>
                    </a:cubicBezTo>
                    <a:cubicBezTo>
                      <a:pt x="35" y="41"/>
                      <a:pt x="36" y="44"/>
                      <a:pt x="37" y="44"/>
                    </a:cubicBezTo>
                    <a:cubicBezTo>
                      <a:pt x="38" y="44"/>
                      <a:pt x="40" y="41"/>
                      <a:pt x="43" y="36"/>
                    </a:cubicBezTo>
                    <a:cubicBezTo>
                      <a:pt x="45" y="32"/>
                      <a:pt x="42" y="28"/>
                      <a:pt x="38" y="31"/>
                    </a:cubicBezTo>
                    <a:cubicBezTo>
                      <a:pt x="40" y="20"/>
                      <a:pt x="57" y="17"/>
                      <a:pt x="55" y="3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56" name="iṧḷídè">
                <a:extLst>
                  <a:ext uri="{FF2B5EF4-FFF2-40B4-BE49-F238E27FC236}">
                    <a16:creationId xmlns:a16="http://schemas.microsoft.com/office/drawing/2014/main" id="{F954A540-4172-419D-AD27-C62FB73CCC18}"/>
                  </a:ext>
                </a:extLst>
              </p:cNvPr>
              <p:cNvSpPr/>
              <p:nvPr/>
            </p:nvSpPr>
            <p:spPr bwMode="auto">
              <a:xfrm>
                <a:off x="10199988" y="5985138"/>
                <a:ext cx="381680" cy="338617"/>
              </a:xfrm>
              <a:custGeom>
                <a:avLst/>
                <a:gdLst>
                  <a:gd name="T0" fmla="*/ 50 w 119"/>
                  <a:gd name="T1" fmla="*/ 0 h 106"/>
                  <a:gd name="T2" fmla="*/ 50 w 119"/>
                  <a:gd name="T3" fmla="*/ 0 h 106"/>
                  <a:gd name="T4" fmla="*/ 99 w 119"/>
                  <a:gd name="T5" fmla="*/ 40 h 106"/>
                  <a:gd name="T6" fmla="*/ 50 w 119"/>
                  <a:gd name="T7" fmla="*/ 81 h 106"/>
                  <a:gd name="T8" fmla="*/ 42 w 119"/>
                  <a:gd name="T9" fmla="*/ 80 h 106"/>
                  <a:gd name="T10" fmla="*/ 7 w 119"/>
                  <a:gd name="T11" fmla="*/ 93 h 106"/>
                  <a:gd name="T12" fmla="*/ 7 w 119"/>
                  <a:gd name="T13" fmla="*/ 90 h 106"/>
                  <a:gd name="T14" fmla="*/ 19 w 119"/>
                  <a:gd name="T15" fmla="*/ 74 h 106"/>
                  <a:gd name="T16" fmla="*/ 18 w 119"/>
                  <a:gd name="T17" fmla="*/ 72 h 106"/>
                  <a:gd name="T18" fmla="*/ 0 w 119"/>
                  <a:gd name="T19" fmla="*/ 40 h 106"/>
                  <a:gd name="T20" fmla="*/ 50 w 119"/>
                  <a:gd name="T21" fmla="*/ 0 h 106"/>
                  <a:gd name="T22" fmla="*/ 103 w 119"/>
                  <a:gd name="T23" fmla="*/ 90 h 106"/>
                  <a:gd name="T24" fmla="*/ 113 w 119"/>
                  <a:gd name="T25" fmla="*/ 104 h 106"/>
                  <a:gd name="T26" fmla="*/ 113 w 119"/>
                  <a:gd name="T27" fmla="*/ 106 h 106"/>
                  <a:gd name="T28" fmla="*/ 83 w 119"/>
                  <a:gd name="T29" fmla="*/ 95 h 106"/>
                  <a:gd name="T30" fmla="*/ 76 w 119"/>
                  <a:gd name="T31" fmla="*/ 96 h 106"/>
                  <a:gd name="T32" fmla="*/ 50 w 119"/>
                  <a:gd name="T33" fmla="*/ 88 h 106"/>
                  <a:gd name="T34" fmla="*/ 90 w 119"/>
                  <a:gd name="T35" fmla="*/ 75 h 106"/>
                  <a:gd name="T36" fmla="*/ 103 w 119"/>
                  <a:gd name="T37" fmla="*/ 60 h 106"/>
                  <a:gd name="T38" fmla="*/ 107 w 119"/>
                  <a:gd name="T39" fmla="*/ 40 h 106"/>
                  <a:gd name="T40" fmla="*/ 107 w 119"/>
                  <a:gd name="T41" fmla="*/ 37 h 106"/>
                  <a:gd name="T42" fmla="*/ 119 w 119"/>
                  <a:gd name="T43" fmla="*/ 61 h 106"/>
                  <a:gd name="T44" fmla="*/ 103 w 119"/>
                  <a:gd name="T45" fmla="*/ 88 h 106"/>
                  <a:gd name="T46" fmla="*/ 103 w 119"/>
                  <a:gd name="T47" fmla="*/ 90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19" h="106">
                    <a:moveTo>
                      <a:pt x="50" y="0"/>
                    </a:moveTo>
                    <a:cubicBezTo>
                      <a:pt x="50" y="0"/>
                      <a:pt x="50" y="0"/>
                      <a:pt x="50" y="0"/>
                    </a:cubicBezTo>
                    <a:cubicBezTo>
                      <a:pt x="77" y="0"/>
                      <a:pt x="99" y="18"/>
                      <a:pt x="99" y="40"/>
                    </a:cubicBezTo>
                    <a:cubicBezTo>
                      <a:pt x="99" y="63"/>
                      <a:pt x="77" y="81"/>
                      <a:pt x="50" y="81"/>
                    </a:cubicBezTo>
                    <a:cubicBezTo>
                      <a:pt x="47" y="81"/>
                      <a:pt x="44" y="80"/>
                      <a:pt x="42" y="80"/>
                    </a:cubicBezTo>
                    <a:cubicBezTo>
                      <a:pt x="31" y="91"/>
                      <a:pt x="19" y="93"/>
                      <a:pt x="7" y="93"/>
                    </a:cubicBezTo>
                    <a:cubicBezTo>
                      <a:pt x="7" y="90"/>
                      <a:pt x="7" y="90"/>
                      <a:pt x="7" y="90"/>
                    </a:cubicBezTo>
                    <a:cubicBezTo>
                      <a:pt x="13" y="87"/>
                      <a:pt x="19" y="81"/>
                      <a:pt x="19" y="74"/>
                    </a:cubicBezTo>
                    <a:cubicBezTo>
                      <a:pt x="19" y="73"/>
                      <a:pt x="19" y="72"/>
                      <a:pt x="18" y="72"/>
                    </a:cubicBezTo>
                    <a:cubicBezTo>
                      <a:pt x="7" y="64"/>
                      <a:pt x="0" y="53"/>
                      <a:pt x="0" y="40"/>
                    </a:cubicBezTo>
                    <a:cubicBezTo>
                      <a:pt x="0" y="18"/>
                      <a:pt x="22" y="0"/>
                      <a:pt x="50" y="0"/>
                    </a:cubicBezTo>
                    <a:close/>
                    <a:moveTo>
                      <a:pt x="103" y="90"/>
                    </a:moveTo>
                    <a:cubicBezTo>
                      <a:pt x="103" y="96"/>
                      <a:pt x="107" y="101"/>
                      <a:pt x="113" y="104"/>
                    </a:cubicBezTo>
                    <a:cubicBezTo>
                      <a:pt x="113" y="106"/>
                      <a:pt x="113" y="106"/>
                      <a:pt x="113" y="106"/>
                    </a:cubicBezTo>
                    <a:cubicBezTo>
                      <a:pt x="102" y="106"/>
                      <a:pt x="92" y="104"/>
                      <a:pt x="83" y="95"/>
                    </a:cubicBezTo>
                    <a:cubicBezTo>
                      <a:pt x="81" y="95"/>
                      <a:pt x="79" y="96"/>
                      <a:pt x="76" y="96"/>
                    </a:cubicBezTo>
                    <a:cubicBezTo>
                      <a:pt x="66" y="96"/>
                      <a:pt x="57" y="93"/>
                      <a:pt x="50" y="88"/>
                    </a:cubicBezTo>
                    <a:cubicBezTo>
                      <a:pt x="65" y="88"/>
                      <a:pt x="79" y="84"/>
                      <a:pt x="90" y="75"/>
                    </a:cubicBezTo>
                    <a:cubicBezTo>
                      <a:pt x="95" y="71"/>
                      <a:pt x="100" y="65"/>
                      <a:pt x="103" y="60"/>
                    </a:cubicBezTo>
                    <a:cubicBezTo>
                      <a:pt x="106" y="54"/>
                      <a:pt x="107" y="47"/>
                      <a:pt x="107" y="40"/>
                    </a:cubicBezTo>
                    <a:cubicBezTo>
                      <a:pt x="107" y="39"/>
                      <a:pt x="107" y="38"/>
                      <a:pt x="107" y="37"/>
                    </a:cubicBezTo>
                    <a:cubicBezTo>
                      <a:pt x="115" y="43"/>
                      <a:pt x="119" y="52"/>
                      <a:pt x="119" y="61"/>
                    </a:cubicBezTo>
                    <a:cubicBezTo>
                      <a:pt x="119" y="72"/>
                      <a:pt x="113" y="82"/>
                      <a:pt x="103" y="88"/>
                    </a:cubicBezTo>
                    <a:cubicBezTo>
                      <a:pt x="103" y="89"/>
                      <a:pt x="103" y="89"/>
                      <a:pt x="103" y="9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57" name="ís1iḋè">
                <a:extLst>
                  <a:ext uri="{FF2B5EF4-FFF2-40B4-BE49-F238E27FC236}">
                    <a16:creationId xmlns:a16="http://schemas.microsoft.com/office/drawing/2014/main" id="{15792AEA-FA9E-455F-BC9B-65C5DCF5BC53}"/>
                  </a:ext>
                </a:extLst>
              </p:cNvPr>
              <p:cNvSpPr/>
              <p:nvPr/>
            </p:nvSpPr>
            <p:spPr bwMode="auto">
              <a:xfrm>
                <a:off x="9976852" y="5491891"/>
                <a:ext cx="223135" cy="225092"/>
              </a:xfrm>
              <a:custGeom>
                <a:avLst/>
                <a:gdLst>
                  <a:gd name="T0" fmla="*/ 35 w 70"/>
                  <a:gd name="T1" fmla="*/ 0 h 70"/>
                  <a:gd name="T2" fmla="*/ 0 w 70"/>
                  <a:gd name="T3" fmla="*/ 35 h 70"/>
                  <a:gd name="T4" fmla="*/ 35 w 70"/>
                  <a:gd name="T5" fmla="*/ 70 h 70"/>
                  <a:gd name="T6" fmla="*/ 70 w 70"/>
                  <a:gd name="T7" fmla="*/ 35 h 70"/>
                  <a:gd name="T8" fmla="*/ 35 w 70"/>
                  <a:gd name="T9" fmla="*/ 0 h 70"/>
                  <a:gd name="T10" fmla="*/ 29 w 70"/>
                  <a:gd name="T11" fmla="*/ 57 h 70"/>
                  <a:gd name="T12" fmla="*/ 14 w 70"/>
                  <a:gd name="T13" fmla="*/ 38 h 70"/>
                  <a:gd name="T14" fmla="*/ 21 w 70"/>
                  <a:gd name="T15" fmla="*/ 31 h 70"/>
                  <a:gd name="T16" fmla="*/ 29 w 70"/>
                  <a:gd name="T17" fmla="*/ 41 h 70"/>
                  <a:gd name="T18" fmla="*/ 54 w 70"/>
                  <a:gd name="T19" fmla="*/ 21 h 70"/>
                  <a:gd name="T20" fmla="*/ 57 w 70"/>
                  <a:gd name="T21" fmla="*/ 24 h 70"/>
                  <a:gd name="T22" fmla="*/ 29 w 70"/>
                  <a:gd name="T23" fmla="*/ 5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70" h="70">
                    <a:moveTo>
                      <a:pt x="35" y="0"/>
                    </a:moveTo>
                    <a:cubicBezTo>
                      <a:pt x="16" y="0"/>
                      <a:pt x="0" y="16"/>
                      <a:pt x="0" y="35"/>
                    </a:cubicBezTo>
                    <a:cubicBezTo>
                      <a:pt x="0" y="54"/>
                      <a:pt x="16" y="70"/>
                      <a:pt x="35" y="70"/>
                    </a:cubicBezTo>
                    <a:cubicBezTo>
                      <a:pt x="54" y="70"/>
                      <a:pt x="70" y="54"/>
                      <a:pt x="70" y="35"/>
                    </a:cubicBezTo>
                    <a:cubicBezTo>
                      <a:pt x="70" y="16"/>
                      <a:pt x="54" y="0"/>
                      <a:pt x="35" y="0"/>
                    </a:cubicBezTo>
                    <a:close/>
                    <a:moveTo>
                      <a:pt x="29" y="57"/>
                    </a:moveTo>
                    <a:cubicBezTo>
                      <a:pt x="14" y="38"/>
                      <a:pt x="14" y="38"/>
                      <a:pt x="14" y="38"/>
                    </a:cubicBezTo>
                    <a:cubicBezTo>
                      <a:pt x="21" y="31"/>
                      <a:pt x="21" y="31"/>
                      <a:pt x="21" y="31"/>
                    </a:cubicBezTo>
                    <a:cubicBezTo>
                      <a:pt x="29" y="41"/>
                      <a:pt x="29" y="41"/>
                      <a:pt x="29" y="41"/>
                    </a:cubicBezTo>
                    <a:cubicBezTo>
                      <a:pt x="54" y="21"/>
                      <a:pt x="54" y="21"/>
                      <a:pt x="54" y="21"/>
                    </a:cubicBezTo>
                    <a:cubicBezTo>
                      <a:pt x="57" y="24"/>
                      <a:pt x="57" y="24"/>
                      <a:pt x="57" y="24"/>
                    </a:cubicBezTo>
                    <a:lnTo>
                      <a:pt x="29" y="5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58" name="îšḻïḑê">
                <a:extLst>
                  <a:ext uri="{FF2B5EF4-FFF2-40B4-BE49-F238E27FC236}">
                    <a16:creationId xmlns:a16="http://schemas.microsoft.com/office/drawing/2014/main" id="{21B70857-3FD7-4D48-82CE-580D6446081F}"/>
                  </a:ext>
                </a:extLst>
              </p:cNvPr>
              <p:cNvSpPr/>
              <p:nvPr/>
            </p:nvSpPr>
            <p:spPr bwMode="auto">
              <a:xfrm>
                <a:off x="8892492" y="5863783"/>
                <a:ext cx="275984" cy="313173"/>
              </a:xfrm>
              <a:custGeom>
                <a:avLst/>
                <a:gdLst>
                  <a:gd name="T0" fmla="*/ 55 w 86"/>
                  <a:gd name="T1" fmla="*/ 14 h 98"/>
                  <a:gd name="T2" fmla="*/ 55 w 86"/>
                  <a:gd name="T3" fmla="*/ 27 h 98"/>
                  <a:gd name="T4" fmla="*/ 65 w 86"/>
                  <a:gd name="T5" fmla="*/ 33 h 98"/>
                  <a:gd name="T6" fmla="*/ 74 w 86"/>
                  <a:gd name="T7" fmla="*/ 55 h 98"/>
                  <a:gd name="T8" fmla="*/ 65 w 86"/>
                  <a:gd name="T9" fmla="*/ 77 h 98"/>
                  <a:gd name="T10" fmla="*/ 43 w 86"/>
                  <a:gd name="T11" fmla="*/ 85 h 98"/>
                  <a:gd name="T12" fmla="*/ 22 w 86"/>
                  <a:gd name="T13" fmla="*/ 77 h 98"/>
                  <a:gd name="T14" fmla="*/ 13 w 86"/>
                  <a:gd name="T15" fmla="*/ 55 h 98"/>
                  <a:gd name="T16" fmla="*/ 22 w 86"/>
                  <a:gd name="T17" fmla="*/ 33 h 98"/>
                  <a:gd name="T18" fmla="*/ 31 w 86"/>
                  <a:gd name="T19" fmla="*/ 27 h 98"/>
                  <a:gd name="T20" fmla="*/ 31 w 86"/>
                  <a:gd name="T21" fmla="*/ 14 h 98"/>
                  <a:gd name="T22" fmla="*/ 0 w 86"/>
                  <a:gd name="T23" fmla="*/ 55 h 98"/>
                  <a:gd name="T24" fmla="*/ 43 w 86"/>
                  <a:gd name="T25" fmla="*/ 98 h 98"/>
                  <a:gd name="T26" fmla="*/ 86 w 86"/>
                  <a:gd name="T27" fmla="*/ 55 h 98"/>
                  <a:gd name="T28" fmla="*/ 55 w 86"/>
                  <a:gd name="T29" fmla="*/ 14 h 98"/>
                  <a:gd name="T30" fmla="*/ 37 w 86"/>
                  <a:gd name="T31" fmla="*/ 0 h 98"/>
                  <a:gd name="T32" fmla="*/ 49 w 86"/>
                  <a:gd name="T33" fmla="*/ 0 h 98"/>
                  <a:gd name="T34" fmla="*/ 49 w 86"/>
                  <a:gd name="T35" fmla="*/ 49 h 98"/>
                  <a:gd name="T36" fmla="*/ 37 w 86"/>
                  <a:gd name="T37" fmla="*/ 49 h 98"/>
                  <a:gd name="T38" fmla="*/ 37 w 86"/>
                  <a:gd name="T39" fmla="*/ 0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86" h="98">
                    <a:moveTo>
                      <a:pt x="55" y="14"/>
                    </a:moveTo>
                    <a:cubicBezTo>
                      <a:pt x="55" y="27"/>
                      <a:pt x="55" y="27"/>
                      <a:pt x="55" y="27"/>
                    </a:cubicBezTo>
                    <a:cubicBezTo>
                      <a:pt x="59" y="28"/>
                      <a:pt x="62" y="31"/>
                      <a:pt x="65" y="33"/>
                    </a:cubicBezTo>
                    <a:cubicBezTo>
                      <a:pt x="71" y="39"/>
                      <a:pt x="74" y="47"/>
                      <a:pt x="74" y="55"/>
                    </a:cubicBezTo>
                    <a:cubicBezTo>
                      <a:pt x="74" y="63"/>
                      <a:pt x="71" y="71"/>
                      <a:pt x="65" y="77"/>
                    </a:cubicBezTo>
                    <a:cubicBezTo>
                      <a:pt x="59" y="82"/>
                      <a:pt x="51" y="85"/>
                      <a:pt x="43" y="85"/>
                    </a:cubicBezTo>
                    <a:cubicBezTo>
                      <a:pt x="35" y="85"/>
                      <a:pt x="27" y="82"/>
                      <a:pt x="22" y="77"/>
                    </a:cubicBezTo>
                    <a:cubicBezTo>
                      <a:pt x="16" y="71"/>
                      <a:pt x="13" y="63"/>
                      <a:pt x="13" y="55"/>
                    </a:cubicBezTo>
                    <a:cubicBezTo>
                      <a:pt x="13" y="47"/>
                      <a:pt x="16" y="39"/>
                      <a:pt x="22" y="33"/>
                    </a:cubicBezTo>
                    <a:cubicBezTo>
                      <a:pt x="24" y="31"/>
                      <a:pt x="27" y="28"/>
                      <a:pt x="31" y="27"/>
                    </a:cubicBezTo>
                    <a:cubicBezTo>
                      <a:pt x="31" y="14"/>
                      <a:pt x="31" y="14"/>
                      <a:pt x="31" y="14"/>
                    </a:cubicBezTo>
                    <a:cubicBezTo>
                      <a:pt x="13" y="19"/>
                      <a:pt x="0" y="36"/>
                      <a:pt x="0" y="55"/>
                    </a:cubicBezTo>
                    <a:cubicBezTo>
                      <a:pt x="0" y="79"/>
                      <a:pt x="20" y="98"/>
                      <a:pt x="43" y="98"/>
                    </a:cubicBezTo>
                    <a:cubicBezTo>
                      <a:pt x="67" y="98"/>
                      <a:pt x="86" y="79"/>
                      <a:pt x="86" y="55"/>
                    </a:cubicBezTo>
                    <a:cubicBezTo>
                      <a:pt x="86" y="36"/>
                      <a:pt x="73" y="19"/>
                      <a:pt x="55" y="14"/>
                    </a:cubicBezTo>
                    <a:close/>
                    <a:moveTo>
                      <a:pt x="37" y="0"/>
                    </a:moveTo>
                    <a:cubicBezTo>
                      <a:pt x="49" y="0"/>
                      <a:pt x="49" y="0"/>
                      <a:pt x="49" y="0"/>
                    </a:cubicBezTo>
                    <a:cubicBezTo>
                      <a:pt x="49" y="49"/>
                      <a:pt x="49" y="49"/>
                      <a:pt x="49" y="49"/>
                    </a:cubicBezTo>
                    <a:cubicBezTo>
                      <a:pt x="37" y="49"/>
                      <a:pt x="37" y="49"/>
                      <a:pt x="37" y="49"/>
                    </a:cubicBezTo>
                    <a:lnTo>
                      <a:pt x="37"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59" name="îṥḻïḑe">
                <a:extLst>
                  <a:ext uri="{FF2B5EF4-FFF2-40B4-BE49-F238E27FC236}">
                    <a16:creationId xmlns:a16="http://schemas.microsoft.com/office/drawing/2014/main" id="{72EAF292-000A-49E1-81BF-32CE54C8F083}"/>
                  </a:ext>
                </a:extLst>
              </p:cNvPr>
              <p:cNvSpPr/>
              <p:nvPr/>
            </p:nvSpPr>
            <p:spPr bwMode="auto">
              <a:xfrm>
                <a:off x="8549960" y="6186742"/>
                <a:ext cx="371892" cy="311215"/>
              </a:xfrm>
              <a:custGeom>
                <a:avLst/>
                <a:gdLst>
                  <a:gd name="T0" fmla="*/ 57 w 116"/>
                  <a:gd name="T1" fmla="*/ 1 h 97"/>
                  <a:gd name="T2" fmla="*/ 48 w 116"/>
                  <a:gd name="T3" fmla="*/ 8 h 97"/>
                  <a:gd name="T4" fmla="*/ 55 w 116"/>
                  <a:gd name="T5" fmla="*/ 18 h 97"/>
                  <a:gd name="T6" fmla="*/ 85 w 116"/>
                  <a:gd name="T7" fmla="*/ 22 h 97"/>
                  <a:gd name="T8" fmla="*/ 5 w 116"/>
                  <a:gd name="T9" fmla="*/ 81 h 97"/>
                  <a:gd name="T10" fmla="*/ 3 w 116"/>
                  <a:gd name="T11" fmla="*/ 93 h 97"/>
                  <a:gd name="T12" fmla="*/ 8 w 116"/>
                  <a:gd name="T13" fmla="*/ 96 h 97"/>
                  <a:gd name="T14" fmla="*/ 15 w 116"/>
                  <a:gd name="T15" fmla="*/ 95 h 97"/>
                  <a:gd name="T16" fmla="*/ 95 w 116"/>
                  <a:gd name="T17" fmla="*/ 36 h 97"/>
                  <a:gd name="T18" fmla="*/ 90 w 116"/>
                  <a:gd name="T19" fmla="*/ 66 h 97"/>
                  <a:gd name="T20" fmla="*/ 97 w 116"/>
                  <a:gd name="T21" fmla="*/ 76 h 97"/>
                  <a:gd name="T22" fmla="*/ 107 w 116"/>
                  <a:gd name="T23" fmla="*/ 69 h 97"/>
                  <a:gd name="T24" fmla="*/ 116 w 116"/>
                  <a:gd name="T25" fmla="*/ 10 h 97"/>
                  <a:gd name="T26" fmla="*/ 57 w 116"/>
                  <a:gd name="T27" fmla="*/ 1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16" h="97">
                    <a:moveTo>
                      <a:pt x="57" y="1"/>
                    </a:moveTo>
                    <a:cubicBezTo>
                      <a:pt x="53" y="0"/>
                      <a:pt x="48" y="3"/>
                      <a:pt x="48" y="8"/>
                    </a:cubicBezTo>
                    <a:cubicBezTo>
                      <a:pt x="47" y="13"/>
                      <a:pt x="50" y="17"/>
                      <a:pt x="55" y="18"/>
                    </a:cubicBezTo>
                    <a:cubicBezTo>
                      <a:pt x="85" y="22"/>
                      <a:pt x="85" y="22"/>
                      <a:pt x="85" y="22"/>
                    </a:cubicBezTo>
                    <a:cubicBezTo>
                      <a:pt x="5" y="81"/>
                      <a:pt x="5" y="81"/>
                      <a:pt x="5" y="81"/>
                    </a:cubicBezTo>
                    <a:cubicBezTo>
                      <a:pt x="1" y="84"/>
                      <a:pt x="0" y="89"/>
                      <a:pt x="3" y="93"/>
                    </a:cubicBezTo>
                    <a:cubicBezTo>
                      <a:pt x="4" y="95"/>
                      <a:pt x="6" y="96"/>
                      <a:pt x="8" y="96"/>
                    </a:cubicBezTo>
                    <a:cubicBezTo>
                      <a:pt x="10" y="97"/>
                      <a:pt x="13" y="96"/>
                      <a:pt x="15" y="95"/>
                    </a:cubicBezTo>
                    <a:cubicBezTo>
                      <a:pt x="95" y="36"/>
                      <a:pt x="95" y="36"/>
                      <a:pt x="95" y="36"/>
                    </a:cubicBezTo>
                    <a:cubicBezTo>
                      <a:pt x="90" y="66"/>
                      <a:pt x="90" y="66"/>
                      <a:pt x="90" y="66"/>
                    </a:cubicBezTo>
                    <a:cubicBezTo>
                      <a:pt x="90" y="71"/>
                      <a:pt x="93" y="75"/>
                      <a:pt x="97" y="76"/>
                    </a:cubicBezTo>
                    <a:cubicBezTo>
                      <a:pt x="102" y="76"/>
                      <a:pt x="106" y="73"/>
                      <a:pt x="107" y="69"/>
                    </a:cubicBezTo>
                    <a:cubicBezTo>
                      <a:pt x="116" y="10"/>
                      <a:pt x="116" y="10"/>
                      <a:pt x="116" y="10"/>
                    </a:cubicBezTo>
                    <a:lnTo>
                      <a:pt x="5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60" name="ïṧlîdè">
                <a:extLst>
                  <a:ext uri="{FF2B5EF4-FFF2-40B4-BE49-F238E27FC236}">
                    <a16:creationId xmlns:a16="http://schemas.microsoft.com/office/drawing/2014/main" id="{86414696-91E3-4587-ABE6-9B640D0FA033}"/>
                  </a:ext>
                </a:extLst>
              </p:cNvPr>
              <p:cNvSpPr/>
              <p:nvPr/>
            </p:nvSpPr>
            <p:spPr bwMode="auto">
              <a:xfrm>
                <a:off x="9379868" y="5728727"/>
                <a:ext cx="319045" cy="342532"/>
              </a:xfrm>
              <a:custGeom>
                <a:avLst/>
                <a:gdLst>
                  <a:gd name="T0" fmla="*/ 90 w 100"/>
                  <a:gd name="T1" fmla="*/ 0 h 107"/>
                  <a:gd name="T2" fmla="*/ 10 w 100"/>
                  <a:gd name="T3" fmla="*/ 0 h 107"/>
                  <a:gd name="T4" fmla="*/ 0 w 100"/>
                  <a:gd name="T5" fmla="*/ 10 h 107"/>
                  <a:gd name="T6" fmla="*/ 0 w 100"/>
                  <a:gd name="T7" fmla="*/ 97 h 107"/>
                  <a:gd name="T8" fmla="*/ 10 w 100"/>
                  <a:gd name="T9" fmla="*/ 107 h 107"/>
                  <a:gd name="T10" fmla="*/ 90 w 100"/>
                  <a:gd name="T11" fmla="*/ 107 h 107"/>
                  <a:gd name="T12" fmla="*/ 100 w 100"/>
                  <a:gd name="T13" fmla="*/ 97 h 107"/>
                  <a:gd name="T14" fmla="*/ 100 w 100"/>
                  <a:gd name="T15" fmla="*/ 10 h 107"/>
                  <a:gd name="T16" fmla="*/ 90 w 100"/>
                  <a:gd name="T17" fmla="*/ 0 h 107"/>
                  <a:gd name="T18" fmla="*/ 86 w 100"/>
                  <a:gd name="T19" fmla="*/ 93 h 107"/>
                  <a:gd name="T20" fmla="*/ 13 w 100"/>
                  <a:gd name="T21" fmla="*/ 93 h 107"/>
                  <a:gd name="T22" fmla="*/ 13 w 100"/>
                  <a:gd name="T23" fmla="*/ 13 h 107"/>
                  <a:gd name="T24" fmla="*/ 86 w 100"/>
                  <a:gd name="T25" fmla="*/ 13 h 107"/>
                  <a:gd name="T26" fmla="*/ 86 w 100"/>
                  <a:gd name="T27" fmla="*/ 93 h 107"/>
                  <a:gd name="T28" fmla="*/ 26 w 100"/>
                  <a:gd name="T29" fmla="*/ 47 h 107"/>
                  <a:gd name="T30" fmla="*/ 73 w 100"/>
                  <a:gd name="T31" fmla="*/ 47 h 107"/>
                  <a:gd name="T32" fmla="*/ 73 w 100"/>
                  <a:gd name="T33" fmla="*/ 53 h 107"/>
                  <a:gd name="T34" fmla="*/ 26 w 100"/>
                  <a:gd name="T35" fmla="*/ 53 h 107"/>
                  <a:gd name="T36" fmla="*/ 26 w 100"/>
                  <a:gd name="T37" fmla="*/ 47 h 107"/>
                  <a:gd name="T38" fmla="*/ 26 w 100"/>
                  <a:gd name="T39" fmla="*/ 60 h 107"/>
                  <a:gd name="T40" fmla="*/ 73 w 100"/>
                  <a:gd name="T41" fmla="*/ 60 h 107"/>
                  <a:gd name="T42" fmla="*/ 73 w 100"/>
                  <a:gd name="T43" fmla="*/ 67 h 107"/>
                  <a:gd name="T44" fmla="*/ 26 w 100"/>
                  <a:gd name="T45" fmla="*/ 67 h 107"/>
                  <a:gd name="T46" fmla="*/ 26 w 100"/>
                  <a:gd name="T47" fmla="*/ 60 h 107"/>
                  <a:gd name="T48" fmla="*/ 26 w 100"/>
                  <a:gd name="T49" fmla="*/ 73 h 107"/>
                  <a:gd name="T50" fmla="*/ 73 w 100"/>
                  <a:gd name="T51" fmla="*/ 73 h 107"/>
                  <a:gd name="T52" fmla="*/ 73 w 100"/>
                  <a:gd name="T53" fmla="*/ 80 h 107"/>
                  <a:gd name="T54" fmla="*/ 26 w 100"/>
                  <a:gd name="T55" fmla="*/ 80 h 107"/>
                  <a:gd name="T56" fmla="*/ 26 w 100"/>
                  <a:gd name="T57" fmla="*/ 73 h 107"/>
                  <a:gd name="T58" fmla="*/ 26 w 100"/>
                  <a:gd name="T59" fmla="*/ 33 h 107"/>
                  <a:gd name="T60" fmla="*/ 73 w 100"/>
                  <a:gd name="T61" fmla="*/ 33 h 107"/>
                  <a:gd name="T62" fmla="*/ 73 w 100"/>
                  <a:gd name="T63" fmla="*/ 40 h 107"/>
                  <a:gd name="T64" fmla="*/ 26 w 100"/>
                  <a:gd name="T65" fmla="*/ 40 h 107"/>
                  <a:gd name="T66" fmla="*/ 26 w 100"/>
                  <a:gd name="T67" fmla="*/ 33 h 1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00" h="107">
                    <a:moveTo>
                      <a:pt x="90" y="0"/>
                    </a:moveTo>
                    <a:cubicBezTo>
                      <a:pt x="10" y="0"/>
                      <a:pt x="10" y="0"/>
                      <a:pt x="10" y="0"/>
                    </a:cubicBezTo>
                    <a:cubicBezTo>
                      <a:pt x="4" y="0"/>
                      <a:pt x="0" y="5"/>
                      <a:pt x="0" y="10"/>
                    </a:cubicBezTo>
                    <a:cubicBezTo>
                      <a:pt x="0" y="97"/>
                      <a:pt x="0" y="97"/>
                      <a:pt x="0" y="97"/>
                    </a:cubicBezTo>
                    <a:cubicBezTo>
                      <a:pt x="0" y="102"/>
                      <a:pt x="4" y="107"/>
                      <a:pt x="10" y="107"/>
                    </a:cubicBezTo>
                    <a:cubicBezTo>
                      <a:pt x="90" y="107"/>
                      <a:pt x="90" y="107"/>
                      <a:pt x="90" y="107"/>
                    </a:cubicBezTo>
                    <a:cubicBezTo>
                      <a:pt x="95" y="107"/>
                      <a:pt x="100" y="102"/>
                      <a:pt x="100" y="97"/>
                    </a:cubicBezTo>
                    <a:cubicBezTo>
                      <a:pt x="100" y="10"/>
                      <a:pt x="100" y="10"/>
                      <a:pt x="100" y="10"/>
                    </a:cubicBezTo>
                    <a:cubicBezTo>
                      <a:pt x="100" y="5"/>
                      <a:pt x="95" y="0"/>
                      <a:pt x="90" y="0"/>
                    </a:cubicBezTo>
                    <a:close/>
                    <a:moveTo>
                      <a:pt x="86" y="93"/>
                    </a:moveTo>
                    <a:cubicBezTo>
                      <a:pt x="13" y="93"/>
                      <a:pt x="13" y="93"/>
                      <a:pt x="13" y="93"/>
                    </a:cubicBezTo>
                    <a:cubicBezTo>
                      <a:pt x="13" y="13"/>
                      <a:pt x="13" y="13"/>
                      <a:pt x="13" y="13"/>
                    </a:cubicBezTo>
                    <a:cubicBezTo>
                      <a:pt x="86" y="13"/>
                      <a:pt x="86" y="13"/>
                      <a:pt x="86" y="13"/>
                    </a:cubicBezTo>
                    <a:lnTo>
                      <a:pt x="86" y="93"/>
                    </a:lnTo>
                    <a:close/>
                    <a:moveTo>
                      <a:pt x="26" y="47"/>
                    </a:moveTo>
                    <a:cubicBezTo>
                      <a:pt x="73" y="47"/>
                      <a:pt x="73" y="47"/>
                      <a:pt x="73" y="47"/>
                    </a:cubicBezTo>
                    <a:cubicBezTo>
                      <a:pt x="73" y="53"/>
                      <a:pt x="73" y="53"/>
                      <a:pt x="73" y="53"/>
                    </a:cubicBezTo>
                    <a:cubicBezTo>
                      <a:pt x="26" y="53"/>
                      <a:pt x="26" y="53"/>
                      <a:pt x="26" y="53"/>
                    </a:cubicBezTo>
                    <a:lnTo>
                      <a:pt x="26" y="47"/>
                    </a:lnTo>
                    <a:close/>
                    <a:moveTo>
                      <a:pt x="26" y="60"/>
                    </a:moveTo>
                    <a:cubicBezTo>
                      <a:pt x="73" y="60"/>
                      <a:pt x="73" y="60"/>
                      <a:pt x="73" y="60"/>
                    </a:cubicBezTo>
                    <a:cubicBezTo>
                      <a:pt x="73" y="67"/>
                      <a:pt x="73" y="67"/>
                      <a:pt x="73" y="67"/>
                    </a:cubicBezTo>
                    <a:cubicBezTo>
                      <a:pt x="26" y="67"/>
                      <a:pt x="26" y="67"/>
                      <a:pt x="26" y="67"/>
                    </a:cubicBezTo>
                    <a:lnTo>
                      <a:pt x="26" y="60"/>
                    </a:lnTo>
                    <a:close/>
                    <a:moveTo>
                      <a:pt x="26" y="73"/>
                    </a:moveTo>
                    <a:cubicBezTo>
                      <a:pt x="73" y="73"/>
                      <a:pt x="73" y="73"/>
                      <a:pt x="73" y="73"/>
                    </a:cubicBezTo>
                    <a:cubicBezTo>
                      <a:pt x="73" y="80"/>
                      <a:pt x="73" y="80"/>
                      <a:pt x="73" y="80"/>
                    </a:cubicBezTo>
                    <a:cubicBezTo>
                      <a:pt x="26" y="80"/>
                      <a:pt x="26" y="80"/>
                      <a:pt x="26" y="80"/>
                    </a:cubicBezTo>
                    <a:lnTo>
                      <a:pt x="26" y="73"/>
                    </a:lnTo>
                    <a:close/>
                    <a:moveTo>
                      <a:pt x="26" y="33"/>
                    </a:moveTo>
                    <a:cubicBezTo>
                      <a:pt x="73" y="33"/>
                      <a:pt x="73" y="33"/>
                      <a:pt x="73" y="33"/>
                    </a:cubicBezTo>
                    <a:cubicBezTo>
                      <a:pt x="73" y="40"/>
                      <a:pt x="73" y="40"/>
                      <a:pt x="73" y="40"/>
                    </a:cubicBezTo>
                    <a:cubicBezTo>
                      <a:pt x="26" y="40"/>
                      <a:pt x="26" y="40"/>
                      <a:pt x="26" y="40"/>
                    </a:cubicBezTo>
                    <a:lnTo>
                      <a:pt x="26" y="3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61" name="íš1îďê">
                <a:extLst>
                  <a:ext uri="{FF2B5EF4-FFF2-40B4-BE49-F238E27FC236}">
                    <a16:creationId xmlns:a16="http://schemas.microsoft.com/office/drawing/2014/main" id="{DE24AA6C-530C-4ED9-8518-4A4D16F61C3D}"/>
                  </a:ext>
                </a:extLst>
              </p:cNvPr>
              <p:cNvSpPr/>
              <p:nvPr/>
            </p:nvSpPr>
            <p:spPr bwMode="auto">
              <a:xfrm>
                <a:off x="9781119" y="5771788"/>
                <a:ext cx="366021" cy="364063"/>
              </a:xfrm>
              <a:custGeom>
                <a:avLst/>
                <a:gdLst>
                  <a:gd name="T0" fmla="*/ 86 w 114"/>
                  <a:gd name="T1" fmla="*/ 72 h 114"/>
                  <a:gd name="T2" fmla="*/ 66 w 114"/>
                  <a:gd name="T3" fmla="*/ 52 h 114"/>
                  <a:gd name="T4" fmla="*/ 114 w 114"/>
                  <a:gd name="T5" fmla="*/ 16 h 114"/>
                  <a:gd name="T6" fmla="*/ 100 w 114"/>
                  <a:gd name="T7" fmla="*/ 2 h 114"/>
                  <a:gd name="T8" fmla="*/ 40 w 114"/>
                  <a:gd name="T9" fmla="*/ 26 h 114"/>
                  <a:gd name="T10" fmla="*/ 21 w 114"/>
                  <a:gd name="T11" fmla="*/ 7 h 114"/>
                  <a:gd name="T12" fmla="*/ 4 w 114"/>
                  <a:gd name="T13" fmla="*/ 4 h 114"/>
                  <a:gd name="T14" fmla="*/ 7 w 114"/>
                  <a:gd name="T15" fmla="*/ 21 h 114"/>
                  <a:gd name="T16" fmla="*/ 26 w 114"/>
                  <a:gd name="T17" fmla="*/ 40 h 114"/>
                  <a:gd name="T18" fmla="*/ 2 w 114"/>
                  <a:gd name="T19" fmla="*/ 100 h 114"/>
                  <a:gd name="T20" fmla="*/ 16 w 114"/>
                  <a:gd name="T21" fmla="*/ 114 h 114"/>
                  <a:gd name="T22" fmla="*/ 52 w 114"/>
                  <a:gd name="T23" fmla="*/ 66 h 114"/>
                  <a:gd name="T24" fmla="*/ 72 w 114"/>
                  <a:gd name="T25" fmla="*/ 86 h 114"/>
                  <a:gd name="T26" fmla="*/ 72 w 114"/>
                  <a:gd name="T27" fmla="*/ 114 h 114"/>
                  <a:gd name="T28" fmla="*/ 86 w 114"/>
                  <a:gd name="T29" fmla="*/ 114 h 114"/>
                  <a:gd name="T30" fmla="*/ 93 w 114"/>
                  <a:gd name="T31" fmla="*/ 93 h 114"/>
                  <a:gd name="T32" fmla="*/ 114 w 114"/>
                  <a:gd name="T33" fmla="*/ 86 h 114"/>
                  <a:gd name="T34" fmla="*/ 114 w 114"/>
                  <a:gd name="T35" fmla="*/ 72 h 114"/>
                  <a:gd name="T36" fmla="*/ 86 w 114"/>
                  <a:gd name="T37" fmla="*/ 72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14">
                    <a:moveTo>
                      <a:pt x="86" y="72"/>
                    </a:moveTo>
                    <a:cubicBezTo>
                      <a:pt x="66" y="52"/>
                      <a:pt x="66" y="52"/>
                      <a:pt x="66" y="52"/>
                    </a:cubicBezTo>
                    <a:cubicBezTo>
                      <a:pt x="114" y="16"/>
                      <a:pt x="114" y="16"/>
                      <a:pt x="114" y="16"/>
                    </a:cubicBezTo>
                    <a:cubicBezTo>
                      <a:pt x="100" y="2"/>
                      <a:pt x="100" y="2"/>
                      <a:pt x="100" y="2"/>
                    </a:cubicBezTo>
                    <a:cubicBezTo>
                      <a:pt x="40" y="26"/>
                      <a:pt x="40" y="26"/>
                      <a:pt x="40" y="26"/>
                    </a:cubicBezTo>
                    <a:cubicBezTo>
                      <a:pt x="21" y="7"/>
                      <a:pt x="21" y="7"/>
                      <a:pt x="21" y="7"/>
                    </a:cubicBezTo>
                    <a:cubicBezTo>
                      <a:pt x="16" y="2"/>
                      <a:pt x="8" y="0"/>
                      <a:pt x="4" y="4"/>
                    </a:cubicBezTo>
                    <a:cubicBezTo>
                      <a:pt x="0" y="8"/>
                      <a:pt x="2" y="16"/>
                      <a:pt x="7" y="21"/>
                    </a:cubicBezTo>
                    <a:cubicBezTo>
                      <a:pt x="26" y="40"/>
                      <a:pt x="26" y="40"/>
                      <a:pt x="26" y="40"/>
                    </a:cubicBezTo>
                    <a:cubicBezTo>
                      <a:pt x="2" y="100"/>
                      <a:pt x="2" y="100"/>
                      <a:pt x="2" y="100"/>
                    </a:cubicBezTo>
                    <a:cubicBezTo>
                      <a:pt x="16" y="114"/>
                      <a:pt x="16" y="114"/>
                      <a:pt x="16" y="114"/>
                    </a:cubicBezTo>
                    <a:cubicBezTo>
                      <a:pt x="52" y="66"/>
                      <a:pt x="52" y="66"/>
                      <a:pt x="52" y="66"/>
                    </a:cubicBezTo>
                    <a:cubicBezTo>
                      <a:pt x="72" y="86"/>
                      <a:pt x="72" y="86"/>
                      <a:pt x="72" y="86"/>
                    </a:cubicBezTo>
                    <a:cubicBezTo>
                      <a:pt x="72" y="114"/>
                      <a:pt x="72" y="114"/>
                      <a:pt x="72" y="114"/>
                    </a:cubicBezTo>
                    <a:cubicBezTo>
                      <a:pt x="86" y="114"/>
                      <a:pt x="86" y="114"/>
                      <a:pt x="86" y="114"/>
                    </a:cubicBezTo>
                    <a:cubicBezTo>
                      <a:pt x="93" y="93"/>
                      <a:pt x="93" y="93"/>
                      <a:pt x="93" y="93"/>
                    </a:cubicBezTo>
                    <a:cubicBezTo>
                      <a:pt x="114" y="86"/>
                      <a:pt x="114" y="86"/>
                      <a:pt x="114" y="86"/>
                    </a:cubicBezTo>
                    <a:cubicBezTo>
                      <a:pt x="114" y="72"/>
                      <a:pt x="114" y="72"/>
                      <a:pt x="114" y="72"/>
                    </a:cubicBezTo>
                    <a:cubicBezTo>
                      <a:pt x="86" y="72"/>
                      <a:pt x="86" y="72"/>
                      <a:pt x="86" y="7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62" name="ïsľïḍe">
                <a:extLst>
                  <a:ext uri="{FF2B5EF4-FFF2-40B4-BE49-F238E27FC236}">
                    <a16:creationId xmlns:a16="http://schemas.microsoft.com/office/drawing/2014/main" id="{59D7FE45-780B-4755-9EF8-C8BCCC8637BB}"/>
                  </a:ext>
                </a:extLst>
              </p:cNvPr>
              <p:cNvSpPr/>
              <p:nvPr/>
            </p:nvSpPr>
            <p:spPr bwMode="auto">
              <a:xfrm>
                <a:off x="9804607" y="6221974"/>
                <a:ext cx="344490" cy="281855"/>
              </a:xfrm>
              <a:custGeom>
                <a:avLst/>
                <a:gdLst>
                  <a:gd name="T0" fmla="*/ 108 w 108"/>
                  <a:gd name="T1" fmla="*/ 11 h 88"/>
                  <a:gd name="T2" fmla="*/ 96 w 108"/>
                  <a:gd name="T3" fmla="*/ 14 h 88"/>
                  <a:gd name="T4" fmla="*/ 105 w 108"/>
                  <a:gd name="T5" fmla="*/ 2 h 88"/>
                  <a:gd name="T6" fmla="*/ 91 w 108"/>
                  <a:gd name="T7" fmla="*/ 7 h 88"/>
                  <a:gd name="T8" fmla="*/ 75 w 108"/>
                  <a:gd name="T9" fmla="*/ 0 h 88"/>
                  <a:gd name="T10" fmla="*/ 53 w 108"/>
                  <a:gd name="T11" fmla="*/ 22 h 88"/>
                  <a:gd name="T12" fmla="*/ 54 w 108"/>
                  <a:gd name="T13" fmla="*/ 27 h 88"/>
                  <a:gd name="T14" fmla="*/ 8 w 108"/>
                  <a:gd name="T15" fmla="*/ 4 h 88"/>
                  <a:gd name="T16" fmla="*/ 5 w 108"/>
                  <a:gd name="T17" fmla="*/ 15 h 88"/>
                  <a:gd name="T18" fmla="*/ 15 w 108"/>
                  <a:gd name="T19" fmla="*/ 34 h 88"/>
                  <a:gd name="T20" fmla="*/ 5 w 108"/>
                  <a:gd name="T21" fmla="*/ 31 h 88"/>
                  <a:gd name="T22" fmla="*/ 5 w 108"/>
                  <a:gd name="T23" fmla="*/ 31 h 88"/>
                  <a:gd name="T24" fmla="*/ 23 w 108"/>
                  <a:gd name="T25" fmla="*/ 53 h 88"/>
                  <a:gd name="T26" fmla="*/ 17 w 108"/>
                  <a:gd name="T27" fmla="*/ 54 h 88"/>
                  <a:gd name="T28" fmla="*/ 13 w 108"/>
                  <a:gd name="T29" fmla="*/ 53 h 88"/>
                  <a:gd name="T30" fmla="*/ 33 w 108"/>
                  <a:gd name="T31" fmla="*/ 69 h 88"/>
                  <a:gd name="T32" fmla="*/ 6 w 108"/>
                  <a:gd name="T33" fmla="*/ 78 h 88"/>
                  <a:gd name="T34" fmla="*/ 0 w 108"/>
                  <a:gd name="T35" fmla="*/ 78 h 88"/>
                  <a:gd name="T36" fmla="*/ 34 w 108"/>
                  <a:gd name="T37" fmla="*/ 88 h 88"/>
                  <a:gd name="T38" fmla="*/ 97 w 108"/>
                  <a:gd name="T39" fmla="*/ 25 h 88"/>
                  <a:gd name="T40" fmla="*/ 97 w 108"/>
                  <a:gd name="T41" fmla="*/ 22 h 88"/>
                  <a:gd name="T42" fmla="*/ 108 w 108"/>
                  <a:gd name="T43" fmla="*/ 11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08" h="88">
                    <a:moveTo>
                      <a:pt x="108" y="11"/>
                    </a:moveTo>
                    <a:cubicBezTo>
                      <a:pt x="104" y="12"/>
                      <a:pt x="100" y="13"/>
                      <a:pt x="96" y="14"/>
                    </a:cubicBezTo>
                    <a:cubicBezTo>
                      <a:pt x="100" y="11"/>
                      <a:pt x="104" y="7"/>
                      <a:pt x="105" y="2"/>
                    </a:cubicBezTo>
                    <a:cubicBezTo>
                      <a:pt x="101" y="4"/>
                      <a:pt x="96" y="6"/>
                      <a:pt x="91" y="7"/>
                    </a:cubicBezTo>
                    <a:cubicBezTo>
                      <a:pt x="87" y="3"/>
                      <a:pt x="81" y="0"/>
                      <a:pt x="75" y="0"/>
                    </a:cubicBezTo>
                    <a:cubicBezTo>
                      <a:pt x="63" y="0"/>
                      <a:pt x="53" y="10"/>
                      <a:pt x="53" y="22"/>
                    </a:cubicBezTo>
                    <a:cubicBezTo>
                      <a:pt x="53" y="24"/>
                      <a:pt x="53" y="26"/>
                      <a:pt x="54" y="27"/>
                    </a:cubicBezTo>
                    <a:cubicBezTo>
                      <a:pt x="35" y="26"/>
                      <a:pt x="19" y="18"/>
                      <a:pt x="8" y="4"/>
                    </a:cubicBezTo>
                    <a:cubicBezTo>
                      <a:pt x="6" y="7"/>
                      <a:pt x="5" y="11"/>
                      <a:pt x="5" y="15"/>
                    </a:cubicBezTo>
                    <a:cubicBezTo>
                      <a:pt x="5" y="23"/>
                      <a:pt x="9" y="30"/>
                      <a:pt x="15" y="34"/>
                    </a:cubicBezTo>
                    <a:cubicBezTo>
                      <a:pt x="11" y="34"/>
                      <a:pt x="8" y="33"/>
                      <a:pt x="5" y="31"/>
                    </a:cubicBezTo>
                    <a:cubicBezTo>
                      <a:pt x="5" y="31"/>
                      <a:pt x="5" y="31"/>
                      <a:pt x="5" y="31"/>
                    </a:cubicBezTo>
                    <a:cubicBezTo>
                      <a:pt x="5" y="42"/>
                      <a:pt x="12" y="51"/>
                      <a:pt x="23" y="53"/>
                    </a:cubicBezTo>
                    <a:cubicBezTo>
                      <a:pt x="21" y="53"/>
                      <a:pt x="19" y="54"/>
                      <a:pt x="17" y="54"/>
                    </a:cubicBezTo>
                    <a:cubicBezTo>
                      <a:pt x="15" y="54"/>
                      <a:pt x="14" y="54"/>
                      <a:pt x="13" y="53"/>
                    </a:cubicBezTo>
                    <a:cubicBezTo>
                      <a:pt x="15" y="62"/>
                      <a:pt x="23" y="69"/>
                      <a:pt x="33" y="69"/>
                    </a:cubicBezTo>
                    <a:cubicBezTo>
                      <a:pt x="26" y="75"/>
                      <a:pt x="16" y="78"/>
                      <a:pt x="6" y="78"/>
                    </a:cubicBezTo>
                    <a:cubicBezTo>
                      <a:pt x="4" y="78"/>
                      <a:pt x="2" y="78"/>
                      <a:pt x="0" y="78"/>
                    </a:cubicBezTo>
                    <a:cubicBezTo>
                      <a:pt x="10" y="84"/>
                      <a:pt x="22" y="88"/>
                      <a:pt x="34" y="88"/>
                    </a:cubicBezTo>
                    <a:cubicBezTo>
                      <a:pt x="75" y="88"/>
                      <a:pt x="97" y="54"/>
                      <a:pt x="97" y="25"/>
                    </a:cubicBezTo>
                    <a:cubicBezTo>
                      <a:pt x="97" y="24"/>
                      <a:pt x="97" y="23"/>
                      <a:pt x="97" y="22"/>
                    </a:cubicBezTo>
                    <a:cubicBezTo>
                      <a:pt x="102" y="19"/>
                      <a:pt x="105" y="15"/>
                      <a:pt x="108"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63" name="îsľïdè">
                <a:extLst>
                  <a:ext uri="{FF2B5EF4-FFF2-40B4-BE49-F238E27FC236}">
                    <a16:creationId xmlns:a16="http://schemas.microsoft.com/office/drawing/2014/main" id="{D89CDDB3-800E-4D3E-ADFE-2A5F05FB4F50}"/>
                  </a:ext>
                </a:extLst>
              </p:cNvPr>
              <p:cNvSpPr/>
              <p:nvPr/>
            </p:nvSpPr>
            <p:spPr bwMode="auto">
              <a:xfrm>
                <a:off x="10315471" y="6398133"/>
                <a:ext cx="242709" cy="252495"/>
              </a:xfrm>
              <a:custGeom>
                <a:avLst/>
                <a:gdLst>
                  <a:gd name="T0" fmla="*/ 66 w 124"/>
                  <a:gd name="T1" fmla="*/ 0 h 129"/>
                  <a:gd name="T2" fmla="*/ 66 w 124"/>
                  <a:gd name="T3" fmla="*/ 59 h 129"/>
                  <a:gd name="T4" fmla="*/ 124 w 124"/>
                  <a:gd name="T5" fmla="*/ 0 h 129"/>
                  <a:gd name="T6" fmla="*/ 124 w 124"/>
                  <a:gd name="T7" fmla="*/ 129 h 129"/>
                  <a:gd name="T8" fmla="*/ 66 w 124"/>
                  <a:gd name="T9" fmla="*/ 70 h 129"/>
                  <a:gd name="T10" fmla="*/ 66 w 124"/>
                  <a:gd name="T11" fmla="*/ 129 h 129"/>
                  <a:gd name="T12" fmla="*/ 0 w 124"/>
                  <a:gd name="T13" fmla="*/ 64 h 129"/>
                  <a:gd name="T14" fmla="*/ 66 w 124"/>
                  <a:gd name="T15" fmla="*/ 0 h 12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4" h="129">
                    <a:moveTo>
                      <a:pt x="66" y="0"/>
                    </a:moveTo>
                    <a:lnTo>
                      <a:pt x="66" y="59"/>
                    </a:lnTo>
                    <a:lnTo>
                      <a:pt x="124" y="0"/>
                    </a:lnTo>
                    <a:lnTo>
                      <a:pt x="124" y="129"/>
                    </a:lnTo>
                    <a:lnTo>
                      <a:pt x="66" y="70"/>
                    </a:lnTo>
                    <a:lnTo>
                      <a:pt x="66" y="129"/>
                    </a:lnTo>
                    <a:lnTo>
                      <a:pt x="0" y="64"/>
                    </a:lnTo>
                    <a:lnTo>
                      <a:pt x="66"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64" name="îṩ1íḓe">
                <a:extLst>
                  <a:ext uri="{FF2B5EF4-FFF2-40B4-BE49-F238E27FC236}">
                    <a16:creationId xmlns:a16="http://schemas.microsoft.com/office/drawing/2014/main" id="{1AA0369B-18AB-4AC3-BCAB-5940CC9277FB}"/>
                  </a:ext>
                </a:extLst>
              </p:cNvPr>
              <p:cNvSpPr/>
              <p:nvPr/>
            </p:nvSpPr>
            <p:spPr bwMode="auto">
              <a:xfrm>
                <a:off x="9877029" y="6449024"/>
                <a:ext cx="366021" cy="364063"/>
              </a:xfrm>
              <a:custGeom>
                <a:avLst/>
                <a:gdLst>
                  <a:gd name="T0" fmla="*/ 0 w 114"/>
                  <a:gd name="T1" fmla="*/ 83 h 114"/>
                  <a:gd name="T2" fmla="*/ 10 w 114"/>
                  <a:gd name="T3" fmla="*/ 93 h 114"/>
                  <a:gd name="T4" fmla="*/ 30 w 114"/>
                  <a:gd name="T5" fmla="*/ 73 h 114"/>
                  <a:gd name="T6" fmla="*/ 41 w 114"/>
                  <a:gd name="T7" fmla="*/ 84 h 114"/>
                  <a:gd name="T8" fmla="*/ 21 w 114"/>
                  <a:gd name="T9" fmla="*/ 104 h 114"/>
                  <a:gd name="T10" fmla="*/ 31 w 114"/>
                  <a:gd name="T11" fmla="*/ 114 h 114"/>
                  <a:gd name="T12" fmla="*/ 51 w 114"/>
                  <a:gd name="T13" fmla="*/ 94 h 114"/>
                  <a:gd name="T14" fmla="*/ 64 w 114"/>
                  <a:gd name="T15" fmla="*/ 107 h 114"/>
                  <a:gd name="T16" fmla="*/ 74 w 114"/>
                  <a:gd name="T17" fmla="*/ 97 h 114"/>
                  <a:gd name="T18" fmla="*/ 17 w 114"/>
                  <a:gd name="T19" fmla="*/ 40 h 114"/>
                  <a:gd name="T20" fmla="*/ 7 w 114"/>
                  <a:gd name="T21" fmla="*/ 50 h 114"/>
                  <a:gd name="T22" fmla="*/ 20 w 114"/>
                  <a:gd name="T23" fmla="*/ 63 h 114"/>
                  <a:gd name="T24" fmla="*/ 0 w 114"/>
                  <a:gd name="T25" fmla="*/ 83 h 114"/>
                  <a:gd name="T26" fmla="*/ 84 w 114"/>
                  <a:gd name="T27" fmla="*/ 30 h 114"/>
                  <a:gd name="T28" fmla="*/ 26 w 114"/>
                  <a:gd name="T29" fmla="*/ 39 h 114"/>
                  <a:gd name="T30" fmla="*/ 75 w 114"/>
                  <a:gd name="T31" fmla="*/ 88 h 114"/>
                  <a:gd name="T32" fmla="*/ 84 w 114"/>
                  <a:gd name="T33" fmla="*/ 30 h 114"/>
                  <a:gd name="T34" fmla="*/ 93 w 114"/>
                  <a:gd name="T35" fmla="*/ 35 h 114"/>
                  <a:gd name="T36" fmla="*/ 79 w 114"/>
                  <a:gd name="T37" fmla="*/ 21 h 114"/>
                  <a:gd name="T38" fmla="*/ 100 w 114"/>
                  <a:gd name="T39" fmla="*/ 0 h 114"/>
                  <a:gd name="T40" fmla="*/ 114 w 114"/>
                  <a:gd name="T41" fmla="*/ 14 h 114"/>
                  <a:gd name="T42" fmla="*/ 93 w 114"/>
                  <a:gd name="T43" fmla="*/ 35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14" h="114">
                    <a:moveTo>
                      <a:pt x="0" y="83"/>
                    </a:moveTo>
                    <a:cubicBezTo>
                      <a:pt x="10" y="93"/>
                      <a:pt x="10" y="93"/>
                      <a:pt x="10" y="93"/>
                    </a:cubicBezTo>
                    <a:cubicBezTo>
                      <a:pt x="30" y="73"/>
                      <a:pt x="30" y="73"/>
                      <a:pt x="30" y="73"/>
                    </a:cubicBezTo>
                    <a:cubicBezTo>
                      <a:pt x="41" y="84"/>
                      <a:pt x="41" y="84"/>
                      <a:pt x="41" y="84"/>
                    </a:cubicBezTo>
                    <a:cubicBezTo>
                      <a:pt x="21" y="104"/>
                      <a:pt x="21" y="104"/>
                      <a:pt x="21" y="104"/>
                    </a:cubicBezTo>
                    <a:cubicBezTo>
                      <a:pt x="31" y="114"/>
                      <a:pt x="31" y="114"/>
                      <a:pt x="31" y="114"/>
                    </a:cubicBezTo>
                    <a:cubicBezTo>
                      <a:pt x="51" y="94"/>
                      <a:pt x="51" y="94"/>
                      <a:pt x="51" y="94"/>
                    </a:cubicBezTo>
                    <a:cubicBezTo>
                      <a:pt x="64" y="107"/>
                      <a:pt x="64" y="107"/>
                      <a:pt x="64" y="107"/>
                    </a:cubicBezTo>
                    <a:cubicBezTo>
                      <a:pt x="74" y="97"/>
                      <a:pt x="74" y="97"/>
                      <a:pt x="74" y="97"/>
                    </a:cubicBezTo>
                    <a:cubicBezTo>
                      <a:pt x="17" y="40"/>
                      <a:pt x="17" y="40"/>
                      <a:pt x="17" y="40"/>
                    </a:cubicBezTo>
                    <a:cubicBezTo>
                      <a:pt x="7" y="50"/>
                      <a:pt x="7" y="50"/>
                      <a:pt x="7" y="50"/>
                    </a:cubicBezTo>
                    <a:cubicBezTo>
                      <a:pt x="20" y="63"/>
                      <a:pt x="20" y="63"/>
                      <a:pt x="20" y="63"/>
                    </a:cubicBezTo>
                    <a:lnTo>
                      <a:pt x="0" y="83"/>
                    </a:lnTo>
                    <a:close/>
                    <a:moveTo>
                      <a:pt x="84" y="30"/>
                    </a:moveTo>
                    <a:cubicBezTo>
                      <a:pt x="65" y="12"/>
                      <a:pt x="41" y="26"/>
                      <a:pt x="26" y="39"/>
                    </a:cubicBezTo>
                    <a:cubicBezTo>
                      <a:pt x="75" y="88"/>
                      <a:pt x="75" y="88"/>
                      <a:pt x="75" y="88"/>
                    </a:cubicBezTo>
                    <a:cubicBezTo>
                      <a:pt x="88" y="73"/>
                      <a:pt x="102" y="49"/>
                      <a:pt x="84" y="30"/>
                    </a:cubicBezTo>
                    <a:close/>
                    <a:moveTo>
                      <a:pt x="93" y="35"/>
                    </a:moveTo>
                    <a:cubicBezTo>
                      <a:pt x="79" y="21"/>
                      <a:pt x="79" y="21"/>
                      <a:pt x="79" y="21"/>
                    </a:cubicBezTo>
                    <a:cubicBezTo>
                      <a:pt x="100" y="0"/>
                      <a:pt x="100" y="0"/>
                      <a:pt x="100" y="0"/>
                    </a:cubicBezTo>
                    <a:cubicBezTo>
                      <a:pt x="114" y="14"/>
                      <a:pt x="114" y="14"/>
                      <a:pt x="114" y="14"/>
                    </a:cubicBezTo>
                    <a:lnTo>
                      <a:pt x="93" y="3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65" name="îSlîḍè">
                <a:extLst>
                  <a:ext uri="{FF2B5EF4-FFF2-40B4-BE49-F238E27FC236}">
                    <a16:creationId xmlns:a16="http://schemas.microsoft.com/office/drawing/2014/main" id="{572C9DA8-35AD-45A7-841F-F5D54C4DE58E}"/>
                  </a:ext>
                </a:extLst>
              </p:cNvPr>
              <p:cNvSpPr/>
              <p:nvPr/>
            </p:nvSpPr>
            <p:spPr bwMode="auto">
              <a:xfrm>
                <a:off x="8986444" y="6147595"/>
                <a:ext cx="366021" cy="358191"/>
              </a:xfrm>
              <a:custGeom>
                <a:avLst/>
                <a:gdLst>
                  <a:gd name="T0" fmla="*/ 110 w 115"/>
                  <a:gd name="T1" fmla="*/ 36 h 112"/>
                  <a:gd name="T2" fmla="*/ 86 w 115"/>
                  <a:gd name="T3" fmla="*/ 1 h 112"/>
                  <a:gd name="T4" fmla="*/ 86 w 115"/>
                  <a:gd name="T5" fmla="*/ 1 h 112"/>
                  <a:gd name="T6" fmla="*/ 77 w 115"/>
                  <a:gd name="T7" fmla="*/ 4 h 112"/>
                  <a:gd name="T8" fmla="*/ 32 w 115"/>
                  <a:gd name="T9" fmla="*/ 39 h 112"/>
                  <a:gd name="T10" fmla="*/ 36 w 115"/>
                  <a:gd name="T11" fmla="*/ 56 h 112"/>
                  <a:gd name="T12" fmla="*/ 42 w 115"/>
                  <a:gd name="T13" fmla="*/ 73 h 112"/>
                  <a:gd name="T14" fmla="*/ 98 w 115"/>
                  <a:gd name="T15" fmla="*/ 81 h 112"/>
                  <a:gd name="T16" fmla="*/ 106 w 115"/>
                  <a:gd name="T17" fmla="*/ 78 h 112"/>
                  <a:gd name="T18" fmla="*/ 106 w 115"/>
                  <a:gd name="T19" fmla="*/ 79 h 112"/>
                  <a:gd name="T20" fmla="*/ 110 w 115"/>
                  <a:gd name="T21" fmla="*/ 36 h 112"/>
                  <a:gd name="T22" fmla="*/ 102 w 115"/>
                  <a:gd name="T23" fmla="*/ 73 h 112"/>
                  <a:gd name="T24" fmla="*/ 99 w 115"/>
                  <a:gd name="T25" fmla="*/ 73 h 112"/>
                  <a:gd name="T26" fmla="*/ 93 w 115"/>
                  <a:gd name="T27" fmla="*/ 67 h 112"/>
                  <a:gd name="T28" fmla="*/ 83 w 115"/>
                  <a:gd name="T29" fmla="*/ 43 h 112"/>
                  <a:gd name="T30" fmla="*/ 80 w 115"/>
                  <a:gd name="T31" fmla="*/ 18 h 112"/>
                  <a:gd name="T32" fmla="*/ 82 w 115"/>
                  <a:gd name="T33" fmla="*/ 10 h 112"/>
                  <a:gd name="T34" fmla="*/ 84 w 115"/>
                  <a:gd name="T35" fmla="*/ 8 h 112"/>
                  <a:gd name="T36" fmla="*/ 87 w 115"/>
                  <a:gd name="T37" fmla="*/ 9 h 112"/>
                  <a:gd name="T38" fmla="*/ 93 w 115"/>
                  <a:gd name="T39" fmla="*/ 15 h 112"/>
                  <a:gd name="T40" fmla="*/ 103 w 115"/>
                  <a:gd name="T41" fmla="*/ 38 h 112"/>
                  <a:gd name="T42" fmla="*/ 106 w 115"/>
                  <a:gd name="T43" fmla="*/ 63 h 112"/>
                  <a:gd name="T44" fmla="*/ 104 w 115"/>
                  <a:gd name="T45" fmla="*/ 71 h 112"/>
                  <a:gd name="T46" fmla="*/ 102 w 115"/>
                  <a:gd name="T47" fmla="*/ 73 h 112"/>
                  <a:gd name="T48" fmla="*/ 28 w 115"/>
                  <a:gd name="T49" fmla="*/ 58 h 112"/>
                  <a:gd name="T50" fmla="*/ 25 w 115"/>
                  <a:gd name="T51" fmla="*/ 42 h 112"/>
                  <a:gd name="T52" fmla="*/ 11 w 115"/>
                  <a:gd name="T53" fmla="*/ 47 h 112"/>
                  <a:gd name="T54" fmla="*/ 4 w 115"/>
                  <a:gd name="T55" fmla="*/ 49 h 112"/>
                  <a:gd name="T56" fmla="*/ 0 w 115"/>
                  <a:gd name="T57" fmla="*/ 61 h 112"/>
                  <a:gd name="T58" fmla="*/ 3 w 115"/>
                  <a:gd name="T59" fmla="*/ 70 h 112"/>
                  <a:gd name="T60" fmla="*/ 11 w 115"/>
                  <a:gd name="T61" fmla="*/ 78 h 112"/>
                  <a:gd name="T62" fmla="*/ 19 w 115"/>
                  <a:gd name="T63" fmla="*/ 76 h 112"/>
                  <a:gd name="T64" fmla="*/ 34 w 115"/>
                  <a:gd name="T65" fmla="*/ 73 h 112"/>
                  <a:gd name="T66" fmla="*/ 28 w 115"/>
                  <a:gd name="T67" fmla="*/ 58 h 112"/>
                  <a:gd name="T68" fmla="*/ 47 w 115"/>
                  <a:gd name="T69" fmla="*/ 77 h 112"/>
                  <a:gd name="T70" fmla="*/ 32 w 115"/>
                  <a:gd name="T71" fmla="*/ 78 h 112"/>
                  <a:gd name="T72" fmla="*/ 50 w 115"/>
                  <a:gd name="T73" fmla="*/ 110 h 112"/>
                  <a:gd name="T74" fmla="*/ 54 w 115"/>
                  <a:gd name="T75" fmla="*/ 111 h 112"/>
                  <a:gd name="T76" fmla="*/ 66 w 115"/>
                  <a:gd name="T77" fmla="*/ 102 h 112"/>
                  <a:gd name="T78" fmla="*/ 66 w 115"/>
                  <a:gd name="T79" fmla="*/ 98 h 112"/>
                  <a:gd name="T80" fmla="*/ 47 w 115"/>
                  <a:gd name="T81" fmla="*/ 77 h 112"/>
                  <a:gd name="T82" fmla="*/ 96 w 115"/>
                  <a:gd name="T83" fmla="*/ 53 h 112"/>
                  <a:gd name="T84" fmla="*/ 95 w 115"/>
                  <a:gd name="T85" fmla="*/ 53 h 112"/>
                  <a:gd name="T86" fmla="*/ 93 w 115"/>
                  <a:gd name="T87" fmla="*/ 51 h 112"/>
                  <a:gd name="T88" fmla="*/ 89 w 115"/>
                  <a:gd name="T89" fmla="*/ 42 h 112"/>
                  <a:gd name="T90" fmla="*/ 88 w 115"/>
                  <a:gd name="T91" fmla="*/ 32 h 112"/>
                  <a:gd name="T92" fmla="*/ 89 w 115"/>
                  <a:gd name="T93" fmla="*/ 29 h 112"/>
                  <a:gd name="T94" fmla="*/ 90 w 115"/>
                  <a:gd name="T95" fmla="*/ 28 h 112"/>
                  <a:gd name="T96" fmla="*/ 91 w 115"/>
                  <a:gd name="T97" fmla="*/ 29 h 112"/>
                  <a:gd name="T98" fmla="*/ 93 w 115"/>
                  <a:gd name="T99" fmla="*/ 31 h 112"/>
                  <a:gd name="T100" fmla="*/ 97 w 115"/>
                  <a:gd name="T101" fmla="*/ 40 h 112"/>
                  <a:gd name="T102" fmla="*/ 98 w 115"/>
                  <a:gd name="T103" fmla="*/ 49 h 112"/>
                  <a:gd name="T104" fmla="*/ 97 w 115"/>
                  <a:gd name="T105" fmla="*/ 52 h 112"/>
                  <a:gd name="T106" fmla="*/ 96 w 115"/>
                  <a:gd name="T107" fmla="*/ 53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15" h="112">
                    <a:moveTo>
                      <a:pt x="110" y="36"/>
                    </a:moveTo>
                    <a:cubicBezTo>
                      <a:pt x="104" y="15"/>
                      <a:pt x="93" y="0"/>
                      <a:pt x="86" y="1"/>
                    </a:cubicBezTo>
                    <a:cubicBezTo>
                      <a:pt x="86" y="1"/>
                      <a:pt x="86" y="1"/>
                      <a:pt x="86" y="1"/>
                    </a:cubicBezTo>
                    <a:cubicBezTo>
                      <a:pt x="77" y="4"/>
                      <a:pt x="77" y="4"/>
                      <a:pt x="77" y="4"/>
                    </a:cubicBezTo>
                    <a:cubicBezTo>
                      <a:pt x="77" y="4"/>
                      <a:pt x="60" y="25"/>
                      <a:pt x="32" y="39"/>
                    </a:cubicBezTo>
                    <a:cubicBezTo>
                      <a:pt x="33" y="44"/>
                      <a:pt x="34" y="50"/>
                      <a:pt x="36" y="56"/>
                    </a:cubicBezTo>
                    <a:cubicBezTo>
                      <a:pt x="37" y="63"/>
                      <a:pt x="39" y="68"/>
                      <a:pt x="42" y="73"/>
                    </a:cubicBezTo>
                    <a:cubicBezTo>
                      <a:pt x="73" y="71"/>
                      <a:pt x="98" y="81"/>
                      <a:pt x="98" y="81"/>
                    </a:cubicBezTo>
                    <a:cubicBezTo>
                      <a:pt x="106" y="78"/>
                      <a:pt x="106" y="78"/>
                      <a:pt x="106" y="78"/>
                    </a:cubicBezTo>
                    <a:cubicBezTo>
                      <a:pt x="106" y="78"/>
                      <a:pt x="106" y="79"/>
                      <a:pt x="106" y="79"/>
                    </a:cubicBezTo>
                    <a:cubicBezTo>
                      <a:pt x="114" y="76"/>
                      <a:pt x="115" y="57"/>
                      <a:pt x="110" y="36"/>
                    </a:cubicBezTo>
                    <a:close/>
                    <a:moveTo>
                      <a:pt x="102" y="73"/>
                    </a:moveTo>
                    <a:cubicBezTo>
                      <a:pt x="101" y="74"/>
                      <a:pt x="99" y="73"/>
                      <a:pt x="99" y="73"/>
                    </a:cubicBezTo>
                    <a:cubicBezTo>
                      <a:pt x="97" y="71"/>
                      <a:pt x="95" y="69"/>
                      <a:pt x="93" y="67"/>
                    </a:cubicBezTo>
                    <a:cubicBezTo>
                      <a:pt x="89" y="61"/>
                      <a:pt x="85" y="53"/>
                      <a:pt x="83" y="43"/>
                    </a:cubicBezTo>
                    <a:cubicBezTo>
                      <a:pt x="80" y="34"/>
                      <a:pt x="79" y="25"/>
                      <a:pt x="80" y="18"/>
                    </a:cubicBezTo>
                    <a:cubicBezTo>
                      <a:pt x="80" y="15"/>
                      <a:pt x="81" y="12"/>
                      <a:pt x="82" y="10"/>
                    </a:cubicBezTo>
                    <a:cubicBezTo>
                      <a:pt x="82" y="10"/>
                      <a:pt x="83" y="8"/>
                      <a:pt x="84" y="8"/>
                    </a:cubicBezTo>
                    <a:cubicBezTo>
                      <a:pt x="85" y="8"/>
                      <a:pt x="87" y="9"/>
                      <a:pt x="87" y="9"/>
                    </a:cubicBezTo>
                    <a:cubicBezTo>
                      <a:pt x="89" y="10"/>
                      <a:pt x="91" y="12"/>
                      <a:pt x="93" y="15"/>
                    </a:cubicBezTo>
                    <a:cubicBezTo>
                      <a:pt x="97" y="20"/>
                      <a:pt x="101" y="29"/>
                      <a:pt x="103" y="38"/>
                    </a:cubicBezTo>
                    <a:cubicBezTo>
                      <a:pt x="106" y="47"/>
                      <a:pt x="107" y="56"/>
                      <a:pt x="106" y="63"/>
                    </a:cubicBezTo>
                    <a:cubicBezTo>
                      <a:pt x="105" y="67"/>
                      <a:pt x="105" y="69"/>
                      <a:pt x="104" y="71"/>
                    </a:cubicBezTo>
                    <a:cubicBezTo>
                      <a:pt x="103" y="72"/>
                      <a:pt x="103" y="73"/>
                      <a:pt x="102" y="73"/>
                    </a:cubicBezTo>
                    <a:close/>
                    <a:moveTo>
                      <a:pt x="28" y="58"/>
                    </a:moveTo>
                    <a:cubicBezTo>
                      <a:pt x="27" y="53"/>
                      <a:pt x="26" y="47"/>
                      <a:pt x="25" y="42"/>
                    </a:cubicBezTo>
                    <a:cubicBezTo>
                      <a:pt x="20" y="44"/>
                      <a:pt x="16" y="46"/>
                      <a:pt x="11" y="47"/>
                    </a:cubicBezTo>
                    <a:cubicBezTo>
                      <a:pt x="4" y="49"/>
                      <a:pt x="4" y="49"/>
                      <a:pt x="4" y="49"/>
                    </a:cubicBezTo>
                    <a:cubicBezTo>
                      <a:pt x="0" y="61"/>
                      <a:pt x="0" y="61"/>
                      <a:pt x="0" y="61"/>
                    </a:cubicBezTo>
                    <a:cubicBezTo>
                      <a:pt x="3" y="70"/>
                      <a:pt x="3" y="70"/>
                      <a:pt x="3" y="70"/>
                    </a:cubicBezTo>
                    <a:cubicBezTo>
                      <a:pt x="11" y="78"/>
                      <a:pt x="11" y="78"/>
                      <a:pt x="11" y="78"/>
                    </a:cubicBezTo>
                    <a:cubicBezTo>
                      <a:pt x="11" y="78"/>
                      <a:pt x="11" y="78"/>
                      <a:pt x="19" y="76"/>
                    </a:cubicBezTo>
                    <a:cubicBezTo>
                      <a:pt x="24" y="75"/>
                      <a:pt x="28" y="74"/>
                      <a:pt x="34" y="73"/>
                    </a:cubicBezTo>
                    <a:cubicBezTo>
                      <a:pt x="32" y="69"/>
                      <a:pt x="30" y="64"/>
                      <a:pt x="28" y="58"/>
                    </a:cubicBezTo>
                    <a:close/>
                    <a:moveTo>
                      <a:pt x="47" y="77"/>
                    </a:moveTo>
                    <a:cubicBezTo>
                      <a:pt x="32" y="78"/>
                      <a:pt x="32" y="78"/>
                      <a:pt x="32" y="78"/>
                    </a:cubicBezTo>
                    <a:cubicBezTo>
                      <a:pt x="50" y="110"/>
                      <a:pt x="50" y="110"/>
                      <a:pt x="50" y="110"/>
                    </a:cubicBezTo>
                    <a:cubicBezTo>
                      <a:pt x="51" y="112"/>
                      <a:pt x="53" y="112"/>
                      <a:pt x="54" y="111"/>
                    </a:cubicBezTo>
                    <a:cubicBezTo>
                      <a:pt x="66" y="102"/>
                      <a:pt x="66" y="102"/>
                      <a:pt x="66" y="102"/>
                    </a:cubicBezTo>
                    <a:cubicBezTo>
                      <a:pt x="67" y="101"/>
                      <a:pt x="67" y="99"/>
                      <a:pt x="66" y="98"/>
                    </a:cubicBezTo>
                    <a:lnTo>
                      <a:pt x="47" y="77"/>
                    </a:lnTo>
                    <a:close/>
                    <a:moveTo>
                      <a:pt x="96" y="53"/>
                    </a:moveTo>
                    <a:cubicBezTo>
                      <a:pt x="96" y="53"/>
                      <a:pt x="95" y="53"/>
                      <a:pt x="95" y="53"/>
                    </a:cubicBezTo>
                    <a:cubicBezTo>
                      <a:pt x="94" y="53"/>
                      <a:pt x="94" y="52"/>
                      <a:pt x="93" y="51"/>
                    </a:cubicBezTo>
                    <a:cubicBezTo>
                      <a:pt x="91" y="49"/>
                      <a:pt x="90" y="45"/>
                      <a:pt x="89" y="42"/>
                    </a:cubicBezTo>
                    <a:cubicBezTo>
                      <a:pt x="88" y="38"/>
                      <a:pt x="88" y="35"/>
                      <a:pt x="88" y="32"/>
                    </a:cubicBezTo>
                    <a:cubicBezTo>
                      <a:pt x="88" y="31"/>
                      <a:pt x="88" y="30"/>
                      <a:pt x="89" y="29"/>
                    </a:cubicBezTo>
                    <a:cubicBezTo>
                      <a:pt x="89" y="29"/>
                      <a:pt x="89" y="28"/>
                      <a:pt x="90" y="28"/>
                    </a:cubicBezTo>
                    <a:cubicBezTo>
                      <a:pt x="90" y="28"/>
                      <a:pt x="90" y="28"/>
                      <a:pt x="91" y="29"/>
                    </a:cubicBezTo>
                    <a:cubicBezTo>
                      <a:pt x="91" y="29"/>
                      <a:pt x="92" y="30"/>
                      <a:pt x="93" y="31"/>
                    </a:cubicBezTo>
                    <a:cubicBezTo>
                      <a:pt x="94" y="33"/>
                      <a:pt x="96" y="36"/>
                      <a:pt x="97" y="40"/>
                    </a:cubicBezTo>
                    <a:cubicBezTo>
                      <a:pt x="98" y="43"/>
                      <a:pt x="98" y="47"/>
                      <a:pt x="98" y="49"/>
                    </a:cubicBezTo>
                    <a:cubicBezTo>
                      <a:pt x="98" y="51"/>
                      <a:pt x="98" y="52"/>
                      <a:pt x="97" y="52"/>
                    </a:cubicBezTo>
                    <a:cubicBezTo>
                      <a:pt x="97" y="53"/>
                      <a:pt x="97" y="53"/>
                      <a:pt x="96" y="5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66" name="išḻîḓè">
                <a:extLst>
                  <a:ext uri="{FF2B5EF4-FFF2-40B4-BE49-F238E27FC236}">
                    <a16:creationId xmlns:a16="http://schemas.microsoft.com/office/drawing/2014/main" id="{75D32DC0-7593-43D4-B9AE-00ED9F2C8C17}"/>
                  </a:ext>
                </a:extLst>
              </p:cNvPr>
              <p:cNvSpPr/>
              <p:nvPr/>
            </p:nvSpPr>
            <p:spPr bwMode="auto">
              <a:xfrm>
                <a:off x="9420971" y="6157383"/>
                <a:ext cx="334704" cy="336661"/>
              </a:xfrm>
              <a:custGeom>
                <a:avLst/>
                <a:gdLst>
                  <a:gd name="T0" fmla="*/ 100 w 105"/>
                  <a:gd name="T1" fmla="*/ 29 h 105"/>
                  <a:gd name="T2" fmla="*/ 71 w 105"/>
                  <a:gd name="T3" fmla="*/ 26 h 105"/>
                  <a:gd name="T4" fmla="*/ 88 w 105"/>
                  <a:gd name="T5" fmla="*/ 9 h 105"/>
                  <a:gd name="T6" fmla="*/ 82 w 105"/>
                  <a:gd name="T7" fmla="*/ 3 h 105"/>
                  <a:gd name="T8" fmla="*/ 59 w 105"/>
                  <a:gd name="T9" fmla="*/ 26 h 105"/>
                  <a:gd name="T10" fmla="*/ 52 w 105"/>
                  <a:gd name="T11" fmla="*/ 26 h 105"/>
                  <a:gd name="T12" fmla="*/ 52 w 105"/>
                  <a:gd name="T13" fmla="*/ 26 h 105"/>
                  <a:gd name="T14" fmla="*/ 26 w 105"/>
                  <a:gd name="T15" fmla="*/ 0 h 105"/>
                  <a:gd name="T16" fmla="*/ 19 w 105"/>
                  <a:gd name="T17" fmla="*/ 6 h 105"/>
                  <a:gd name="T18" fmla="*/ 39 w 105"/>
                  <a:gd name="T19" fmla="*/ 26 h 105"/>
                  <a:gd name="T20" fmla="*/ 4 w 105"/>
                  <a:gd name="T21" fmla="*/ 29 h 105"/>
                  <a:gd name="T22" fmla="*/ 0 w 105"/>
                  <a:gd name="T23" fmla="*/ 65 h 105"/>
                  <a:gd name="T24" fmla="*/ 4 w 105"/>
                  <a:gd name="T25" fmla="*/ 101 h 105"/>
                  <a:gd name="T26" fmla="*/ 52 w 105"/>
                  <a:gd name="T27" fmla="*/ 105 h 105"/>
                  <a:gd name="T28" fmla="*/ 100 w 105"/>
                  <a:gd name="T29" fmla="*/ 101 h 105"/>
                  <a:gd name="T30" fmla="*/ 105 w 105"/>
                  <a:gd name="T31" fmla="*/ 65 h 105"/>
                  <a:gd name="T32" fmla="*/ 100 w 105"/>
                  <a:gd name="T33" fmla="*/ 29 h 105"/>
                  <a:gd name="T34" fmla="*/ 88 w 105"/>
                  <a:gd name="T35" fmla="*/ 89 h 105"/>
                  <a:gd name="T36" fmla="*/ 52 w 105"/>
                  <a:gd name="T37" fmla="*/ 92 h 105"/>
                  <a:gd name="T38" fmla="*/ 16 w 105"/>
                  <a:gd name="T39" fmla="*/ 89 h 105"/>
                  <a:gd name="T40" fmla="*/ 13 w 105"/>
                  <a:gd name="T41" fmla="*/ 65 h 105"/>
                  <a:gd name="T42" fmla="*/ 16 w 105"/>
                  <a:gd name="T43" fmla="*/ 41 h 105"/>
                  <a:gd name="T44" fmla="*/ 52 w 105"/>
                  <a:gd name="T45" fmla="*/ 39 h 105"/>
                  <a:gd name="T46" fmla="*/ 88 w 105"/>
                  <a:gd name="T47" fmla="*/ 41 h 105"/>
                  <a:gd name="T48" fmla="*/ 92 w 105"/>
                  <a:gd name="T49" fmla="*/ 65 h 105"/>
                  <a:gd name="T50" fmla="*/ 88 w 105"/>
                  <a:gd name="T51" fmla="*/ 89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05" h="105">
                    <a:moveTo>
                      <a:pt x="100" y="29"/>
                    </a:moveTo>
                    <a:cubicBezTo>
                      <a:pt x="91" y="28"/>
                      <a:pt x="82" y="27"/>
                      <a:pt x="71" y="26"/>
                    </a:cubicBezTo>
                    <a:cubicBezTo>
                      <a:pt x="88" y="9"/>
                      <a:pt x="88" y="9"/>
                      <a:pt x="88" y="9"/>
                    </a:cubicBezTo>
                    <a:cubicBezTo>
                      <a:pt x="82" y="3"/>
                      <a:pt x="82" y="3"/>
                      <a:pt x="82" y="3"/>
                    </a:cubicBezTo>
                    <a:cubicBezTo>
                      <a:pt x="59" y="26"/>
                      <a:pt x="59" y="26"/>
                      <a:pt x="59" y="26"/>
                    </a:cubicBezTo>
                    <a:cubicBezTo>
                      <a:pt x="57" y="26"/>
                      <a:pt x="54" y="26"/>
                      <a:pt x="52" y="26"/>
                    </a:cubicBezTo>
                    <a:cubicBezTo>
                      <a:pt x="52" y="26"/>
                      <a:pt x="52" y="26"/>
                      <a:pt x="52" y="26"/>
                    </a:cubicBezTo>
                    <a:cubicBezTo>
                      <a:pt x="26" y="0"/>
                      <a:pt x="26" y="0"/>
                      <a:pt x="26" y="0"/>
                    </a:cubicBezTo>
                    <a:cubicBezTo>
                      <a:pt x="19" y="6"/>
                      <a:pt x="19" y="6"/>
                      <a:pt x="19" y="6"/>
                    </a:cubicBezTo>
                    <a:cubicBezTo>
                      <a:pt x="39" y="26"/>
                      <a:pt x="39" y="26"/>
                      <a:pt x="39" y="26"/>
                    </a:cubicBezTo>
                    <a:cubicBezTo>
                      <a:pt x="27" y="27"/>
                      <a:pt x="15" y="28"/>
                      <a:pt x="4" y="29"/>
                    </a:cubicBezTo>
                    <a:cubicBezTo>
                      <a:pt x="1" y="40"/>
                      <a:pt x="0" y="52"/>
                      <a:pt x="0" y="65"/>
                    </a:cubicBezTo>
                    <a:cubicBezTo>
                      <a:pt x="0" y="78"/>
                      <a:pt x="1" y="90"/>
                      <a:pt x="4" y="101"/>
                    </a:cubicBezTo>
                    <a:cubicBezTo>
                      <a:pt x="19" y="104"/>
                      <a:pt x="35" y="105"/>
                      <a:pt x="52" y="105"/>
                    </a:cubicBezTo>
                    <a:cubicBezTo>
                      <a:pt x="69" y="105"/>
                      <a:pt x="86" y="104"/>
                      <a:pt x="100" y="101"/>
                    </a:cubicBezTo>
                    <a:cubicBezTo>
                      <a:pt x="103" y="90"/>
                      <a:pt x="105" y="78"/>
                      <a:pt x="105" y="65"/>
                    </a:cubicBezTo>
                    <a:cubicBezTo>
                      <a:pt x="105" y="52"/>
                      <a:pt x="103" y="40"/>
                      <a:pt x="100" y="29"/>
                    </a:cubicBezTo>
                    <a:close/>
                    <a:moveTo>
                      <a:pt x="88" y="89"/>
                    </a:moveTo>
                    <a:cubicBezTo>
                      <a:pt x="77" y="91"/>
                      <a:pt x="65" y="92"/>
                      <a:pt x="52" y="92"/>
                    </a:cubicBezTo>
                    <a:cubicBezTo>
                      <a:pt x="39" y="92"/>
                      <a:pt x="27" y="91"/>
                      <a:pt x="16" y="89"/>
                    </a:cubicBezTo>
                    <a:cubicBezTo>
                      <a:pt x="14" y="82"/>
                      <a:pt x="13" y="74"/>
                      <a:pt x="13" y="65"/>
                    </a:cubicBezTo>
                    <a:cubicBezTo>
                      <a:pt x="13" y="57"/>
                      <a:pt x="14" y="49"/>
                      <a:pt x="16" y="41"/>
                    </a:cubicBezTo>
                    <a:cubicBezTo>
                      <a:pt x="27" y="40"/>
                      <a:pt x="39" y="39"/>
                      <a:pt x="52" y="39"/>
                    </a:cubicBezTo>
                    <a:cubicBezTo>
                      <a:pt x="65" y="39"/>
                      <a:pt x="77" y="40"/>
                      <a:pt x="88" y="41"/>
                    </a:cubicBezTo>
                    <a:cubicBezTo>
                      <a:pt x="90" y="49"/>
                      <a:pt x="92" y="57"/>
                      <a:pt x="92" y="65"/>
                    </a:cubicBezTo>
                    <a:cubicBezTo>
                      <a:pt x="92" y="74"/>
                      <a:pt x="90" y="82"/>
                      <a:pt x="88" y="8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67" name="íşḻïdè">
                <a:extLst>
                  <a:ext uri="{FF2B5EF4-FFF2-40B4-BE49-F238E27FC236}">
                    <a16:creationId xmlns:a16="http://schemas.microsoft.com/office/drawing/2014/main" id="{4C827B4A-20F5-4CD2-846D-0F80DC86623C}"/>
                  </a:ext>
                </a:extLst>
              </p:cNvPr>
              <p:cNvSpPr/>
              <p:nvPr/>
            </p:nvSpPr>
            <p:spPr bwMode="auto">
              <a:xfrm>
                <a:off x="9372038" y="6560592"/>
                <a:ext cx="409082" cy="230965"/>
              </a:xfrm>
              <a:custGeom>
                <a:avLst/>
                <a:gdLst>
                  <a:gd name="T0" fmla="*/ 128 w 128"/>
                  <a:gd name="T1" fmla="*/ 50 h 72"/>
                  <a:gd name="T2" fmla="*/ 112 w 128"/>
                  <a:gd name="T3" fmla="*/ 29 h 72"/>
                  <a:gd name="T4" fmla="*/ 82 w 128"/>
                  <a:gd name="T5" fmla="*/ 0 h 72"/>
                  <a:gd name="T6" fmla="*/ 58 w 128"/>
                  <a:gd name="T7" fmla="*/ 11 h 72"/>
                  <a:gd name="T8" fmla="*/ 45 w 128"/>
                  <a:gd name="T9" fmla="*/ 4 h 72"/>
                  <a:gd name="T10" fmla="*/ 29 w 128"/>
                  <a:gd name="T11" fmla="*/ 21 h 72"/>
                  <a:gd name="T12" fmla="*/ 29 w 128"/>
                  <a:gd name="T13" fmla="*/ 23 h 72"/>
                  <a:gd name="T14" fmla="*/ 24 w 128"/>
                  <a:gd name="T15" fmla="*/ 23 h 72"/>
                  <a:gd name="T16" fmla="*/ 0 w 128"/>
                  <a:gd name="T17" fmla="*/ 47 h 72"/>
                  <a:gd name="T18" fmla="*/ 24 w 128"/>
                  <a:gd name="T19" fmla="*/ 72 h 72"/>
                  <a:gd name="T20" fmla="*/ 106 w 128"/>
                  <a:gd name="T21" fmla="*/ 72 h 72"/>
                  <a:gd name="T22" fmla="*/ 106 w 128"/>
                  <a:gd name="T23" fmla="*/ 72 h 72"/>
                  <a:gd name="T24" fmla="*/ 128 w 128"/>
                  <a:gd name="T25" fmla="*/ 5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8" h="72">
                    <a:moveTo>
                      <a:pt x="128" y="50"/>
                    </a:moveTo>
                    <a:cubicBezTo>
                      <a:pt x="128" y="39"/>
                      <a:pt x="121" y="31"/>
                      <a:pt x="112" y="29"/>
                    </a:cubicBezTo>
                    <a:cubicBezTo>
                      <a:pt x="111" y="12"/>
                      <a:pt x="98" y="0"/>
                      <a:pt x="82" y="0"/>
                    </a:cubicBezTo>
                    <a:cubicBezTo>
                      <a:pt x="72" y="0"/>
                      <a:pt x="64" y="4"/>
                      <a:pt x="58" y="11"/>
                    </a:cubicBezTo>
                    <a:cubicBezTo>
                      <a:pt x="55" y="7"/>
                      <a:pt x="51" y="4"/>
                      <a:pt x="45" y="4"/>
                    </a:cubicBezTo>
                    <a:cubicBezTo>
                      <a:pt x="36" y="4"/>
                      <a:pt x="29" y="12"/>
                      <a:pt x="29" y="21"/>
                    </a:cubicBezTo>
                    <a:cubicBezTo>
                      <a:pt x="29" y="22"/>
                      <a:pt x="29" y="23"/>
                      <a:pt x="29" y="23"/>
                    </a:cubicBezTo>
                    <a:cubicBezTo>
                      <a:pt x="27" y="23"/>
                      <a:pt x="26" y="23"/>
                      <a:pt x="24" y="23"/>
                    </a:cubicBezTo>
                    <a:cubicBezTo>
                      <a:pt x="11" y="23"/>
                      <a:pt x="0" y="34"/>
                      <a:pt x="0" y="47"/>
                    </a:cubicBezTo>
                    <a:cubicBezTo>
                      <a:pt x="0" y="61"/>
                      <a:pt x="11" y="72"/>
                      <a:pt x="24" y="72"/>
                    </a:cubicBezTo>
                    <a:cubicBezTo>
                      <a:pt x="106" y="72"/>
                      <a:pt x="106" y="72"/>
                      <a:pt x="106" y="72"/>
                    </a:cubicBezTo>
                    <a:cubicBezTo>
                      <a:pt x="106" y="72"/>
                      <a:pt x="106" y="72"/>
                      <a:pt x="106" y="72"/>
                    </a:cubicBezTo>
                    <a:cubicBezTo>
                      <a:pt x="118" y="71"/>
                      <a:pt x="128" y="62"/>
                      <a:pt x="128" y="5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68" name="îš1ïḍè">
                <a:extLst>
                  <a:ext uri="{FF2B5EF4-FFF2-40B4-BE49-F238E27FC236}">
                    <a16:creationId xmlns:a16="http://schemas.microsoft.com/office/drawing/2014/main" id="{2B92F79F-B4AE-46A9-AB4B-F5C552B27C06}"/>
                  </a:ext>
                </a:extLst>
              </p:cNvPr>
              <p:cNvSpPr/>
              <p:nvPr/>
            </p:nvSpPr>
            <p:spPr bwMode="auto">
              <a:xfrm>
                <a:off x="8992317" y="6560592"/>
                <a:ext cx="281855" cy="230965"/>
              </a:xfrm>
              <a:custGeom>
                <a:avLst/>
                <a:gdLst>
                  <a:gd name="T0" fmla="*/ 0 w 88"/>
                  <a:gd name="T1" fmla="*/ 0 h 72"/>
                  <a:gd name="T2" fmla="*/ 0 w 88"/>
                  <a:gd name="T3" fmla="*/ 72 h 72"/>
                  <a:gd name="T4" fmla="*/ 88 w 88"/>
                  <a:gd name="T5" fmla="*/ 72 h 72"/>
                  <a:gd name="T6" fmla="*/ 88 w 88"/>
                  <a:gd name="T7" fmla="*/ 0 h 72"/>
                  <a:gd name="T8" fmla="*/ 0 w 88"/>
                  <a:gd name="T9" fmla="*/ 0 h 72"/>
                  <a:gd name="T10" fmla="*/ 83 w 88"/>
                  <a:gd name="T11" fmla="*/ 66 h 72"/>
                  <a:gd name="T12" fmla="*/ 5 w 88"/>
                  <a:gd name="T13" fmla="*/ 66 h 72"/>
                  <a:gd name="T14" fmla="*/ 5 w 88"/>
                  <a:gd name="T15" fmla="*/ 5 h 72"/>
                  <a:gd name="T16" fmla="*/ 83 w 88"/>
                  <a:gd name="T17" fmla="*/ 5 h 72"/>
                  <a:gd name="T18" fmla="*/ 83 w 88"/>
                  <a:gd name="T19" fmla="*/ 66 h 72"/>
                  <a:gd name="T20" fmla="*/ 61 w 88"/>
                  <a:gd name="T21" fmla="*/ 19 h 72"/>
                  <a:gd name="T22" fmla="*/ 69 w 88"/>
                  <a:gd name="T23" fmla="*/ 27 h 72"/>
                  <a:gd name="T24" fmla="*/ 77 w 88"/>
                  <a:gd name="T25" fmla="*/ 19 h 72"/>
                  <a:gd name="T26" fmla="*/ 69 w 88"/>
                  <a:gd name="T27" fmla="*/ 11 h 72"/>
                  <a:gd name="T28" fmla="*/ 61 w 88"/>
                  <a:gd name="T29" fmla="*/ 19 h 72"/>
                  <a:gd name="T30" fmla="*/ 77 w 88"/>
                  <a:gd name="T31" fmla="*/ 60 h 72"/>
                  <a:gd name="T32" fmla="*/ 11 w 88"/>
                  <a:gd name="T33" fmla="*/ 60 h 72"/>
                  <a:gd name="T34" fmla="*/ 27 w 88"/>
                  <a:gd name="T35" fmla="*/ 16 h 72"/>
                  <a:gd name="T36" fmla="*/ 50 w 88"/>
                  <a:gd name="T37" fmla="*/ 44 h 72"/>
                  <a:gd name="T38" fmla="*/ 61 w 88"/>
                  <a:gd name="T39" fmla="*/ 36 h 72"/>
                  <a:gd name="T40" fmla="*/ 77 w 88"/>
                  <a:gd name="T41" fmla="*/ 6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88" h="72">
                    <a:moveTo>
                      <a:pt x="0" y="0"/>
                    </a:moveTo>
                    <a:cubicBezTo>
                      <a:pt x="0" y="72"/>
                      <a:pt x="0" y="72"/>
                      <a:pt x="0" y="72"/>
                    </a:cubicBezTo>
                    <a:cubicBezTo>
                      <a:pt x="88" y="72"/>
                      <a:pt x="88" y="72"/>
                      <a:pt x="88" y="72"/>
                    </a:cubicBezTo>
                    <a:cubicBezTo>
                      <a:pt x="88" y="0"/>
                      <a:pt x="88" y="0"/>
                      <a:pt x="88" y="0"/>
                    </a:cubicBezTo>
                    <a:lnTo>
                      <a:pt x="0" y="0"/>
                    </a:lnTo>
                    <a:close/>
                    <a:moveTo>
                      <a:pt x="83" y="66"/>
                    </a:moveTo>
                    <a:cubicBezTo>
                      <a:pt x="5" y="66"/>
                      <a:pt x="5" y="66"/>
                      <a:pt x="5" y="66"/>
                    </a:cubicBezTo>
                    <a:cubicBezTo>
                      <a:pt x="5" y="5"/>
                      <a:pt x="5" y="5"/>
                      <a:pt x="5" y="5"/>
                    </a:cubicBezTo>
                    <a:cubicBezTo>
                      <a:pt x="83" y="5"/>
                      <a:pt x="83" y="5"/>
                      <a:pt x="83" y="5"/>
                    </a:cubicBezTo>
                    <a:lnTo>
                      <a:pt x="83" y="66"/>
                    </a:lnTo>
                    <a:close/>
                    <a:moveTo>
                      <a:pt x="61" y="19"/>
                    </a:moveTo>
                    <a:cubicBezTo>
                      <a:pt x="61" y="24"/>
                      <a:pt x="64" y="27"/>
                      <a:pt x="69" y="27"/>
                    </a:cubicBezTo>
                    <a:cubicBezTo>
                      <a:pt x="74" y="27"/>
                      <a:pt x="77" y="24"/>
                      <a:pt x="77" y="19"/>
                    </a:cubicBezTo>
                    <a:cubicBezTo>
                      <a:pt x="77" y="14"/>
                      <a:pt x="74" y="11"/>
                      <a:pt x="69" y="11"/>
                    </a:cubicBezTo>
                    <a:cubicBezTo>
                      <a:pt x="64" y="11"/>
                      <a:pt x="61" y="14"/>
                      <a:pt x="61" y="19"/>
                    </a:cubicBezTo>
                    <a:close/>
                    <a:moveTo>
                      <a:pt x="77" y="60"/>
                    </a:moveTo>
                    <a:cubicBezTo>
                      <a:pt x="11" y="60"/>
                      <a:pt x="11" y="60"/>
                      <a:pt x="11" y="60"/>
                    </a:cubicBezTo>
                    <a:cubicBezTo>
                      <a:pt x="27" y="16"/>
                      <a:pt x="27" y="16"/>
                      <a:pt x="27" y="16"/>
                    </a:cubicBezTo>
                    <a:cubicBezTo>
                      <a:pt x="50" y="44"/>
                      <a:pt x="50" y="44"/>
                      <a:pt x="50" y="44"/>
                    </a:cubicBezTo>
                    <a:cubicBezTo>
                      <a:pt x="61" y="36"/>
                      <a:pt x="61" y="36"/>
                      <a:pt x="61" y="36"/>
                    </a:cubicBezTo>
                    <a:lnTo>
                      <a:pt x="77" y="6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69" name="ïsḷîďé">
                <a:extLst>
                  <a:ext uri="{FF2B5EF4-FFF2-40B4-BE49-F238E27FC236}">
                    <a16:creationId xmlns:a16="http://schemas.microsoft.com/office/drawing/2014/main" id="{3C092F86-715C-44D5-B31D-532858932C20}"/>
                  </a:ext>
                </a:extLst>
              </p:cNvPr>
              <p:cNvSpPr/>
              <p:nvPr/>
            </p:nvSpPr>
            <p:spPr bwMode="auto">
              <a:xfrm>
                <a:off x="8583234" y="6505787"/>
                <a:ext cx="272069" cy="275983"/>
              </a:xfrm>
              <a:custGeom>
                <a:avLst/>
                <a:gdLst>
                  <a:gd name="T0" fmla="*/ 57 w 85"/>
                  <a:gd name="T1" fmla="*/ 59 h 86"/>
                  <a:gd name="T2" fmla="*/ 82 w 85"/>
                  <a:gd name="T3" fmla="*/ 47 h 86"/>
                  <a:gd name="T4" fmla="*/ 82 w 85"/>
                  <a:gd name="T5" fmla="*/ 59 h 86"/>
                  <a:gd name="T6" fmla="*/ 66 w 85"/>
                  <a:gd name="T7" fmla="*/ 67 h 86"/>
                  <a:gd name="T8" fmla="*/ 59 w 85"/>
                  <a:gd name="T9" fmla="*/ 84 h 86"/>
                  <a:gd name="T10" fmla="*/ 47 w 85"/>
                  <a:gd name="T11" fmla="*/ 84 h 86"/>
                  <a:gd name="T12" fmla="*/ 57 w 85"/>
                  <a:gd name="T13" fmla="*/ 59 h 86"/>
                  <a:gd name="T14" fmla="*/ 24 w 85"/>
                  <a:gd name="T15" fmla="*/ 85 h 86"/>
                  <a:gd name="T16" fmla="*/ 39 w 85"/>
                  <a:gd name="T17" fmla="*/ 42 h 86"/>
                  <a:gd name="T18" fmla="*/ 81 w 85"/>
                  <a:gd name="T19" fmla="*/ 23 h 86"/>
                  <a:gd name="T20" fmla="*/ 81 w 85"/>
                  <a:gd name="T21" fmla="*/ 35 h 86"/>
                  <a:gd name="T22" fmla="*/ 81 w 85"/>
                  <a:gd name="T23" fmla="*/ 35 h 86"/>
                  <a:gd name="T24" fmla="*/ 48 w 85"/>
                  <a:gd name="T25" fmla="*/ 51 h 86"/>
                  <a:gd name="T26" fmla="*/ 36 w 85"/>
                  <a:gd name="T27" fmla="*/ 85 h 86"/>
                  <a:gd name="T28" fmla="*/ 24 w 85"/>
                  <a:gd name="T29" fmla="*/ 85 h 86"/>
                  <a:gd name="T30" fmla="*/ 49 w 85"/>
                  <a:gd name="T31" fmla="*/ 7 h 86"/>
                  <a:gd name="T32" fmla="*/ 80 w 85"/>
                  <a:gd name="T33" fmla="*/ 0 h 86"/>
                  <a:gd name="T34" fmla="*/ 80 w 85"/>
                  <a:gd name="T35" fmla="*/ 0 h 86"/>
                  <a:gd name="T36" fmla="*/ 80 w 85"/>
                  <a:gd name="T37" fmla="*/ 12 h 86"/>
                  <a:gd name="T38" fmla="*/ 31 w 85"/>
                  <a:gd name="T39" fmla="*/ 34 h 86"/>
                  <a:gd name="T40" fmla="*/ 12 w 85"/>
                  <a:gd name="T41" fmla="*/ 86 h 86"/>
                  <a:gd name="T42" fmla="*/ 0 w 85"/>
                  <a:gd name="T43" fmla="*/ 86 h 86"/>
                  <a:gd name="T44" fmla="*/ 5 w 85"/>
                  <a:gd name="T45" fmla="*/ 55 h 86"/>
                  <a:gd name="T46" fmla="*/ 22 w 85"/>
                  <a:gd name="T47" fmla="*/ 26 h 86"/>
                  <a:gd name="T48" fmla="*/ 49 w 85"/>
                  <a:gd name="T49" fmla="*/ 7 h 86"/>
                  <a:gd name="T50" fmla="*/ 75 w 85"/>
                  <a:gd name="T51" fmla="*/ 83 h 86"/>
                  <a:gd name="T52" fmla="*/ 83 w 85"/>
                  <a:gd name="T53" fmla="*/ 83 h 86"/>
                  <a:gd name="T54" fmla="*/ 83 w 85"/>
                  <a:gd name="T55" fmla="*/ 74 h 86"/>
                  <a:gd name="T56" fmla="*/ 74 w 85"/>
                  <a:gd name="T57" fmla="*/ 75 h 86"/>
                  <a:gd name="T58" fmla="*/ 75 w 85"/>
                  <a:gd name="T59" fmla="*/ 83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5" h="86">
                    <a:moveTo>
                      <a:pt x="57" y="59"/>
                    </a:moveTo>
                    <a:cubicBezTo>
                      <a:pt x="64" y="51"/>
                      <a:pt x="73" y="48"/>
                      <a:pt x="82" y="47"/>
                    </a:cubicBezTo>
                    <a:cubicBezTo>
                      <a:pt x="82" y="59"/>
                      <a:pt x="82" y="59"/>
                      <a:pt x="82" y="59"/>
                    </a:cubicBezTo>
                    <a:cubicBezTo>
                      <a:pt x="76" y="59"/>
                      <a:pt x="70" y="62"/>
                      <a:pt x="66" y="67"/>
                    </a:cubicBezTo>
                    <a:cubicBezTo>
                      <a:pt x="61" y="71"/>
                      <a:pt x="59" y="78"/>
                      <a:pt x="59" y="84"/>
                    </a:cubicBezTo>
                    <a:cubicBezTo>
                      <a:pt x="47" y="84"/>
                      <a:pt x="47" y="84"/>
                      <a:pt x="47" y="84"/>
                    </a:cubicBezTo>
                    <a:cubicBezTo>
                      <a:pt x="47" y="75"/>
                      <a:pt x="50" y="66"/>
                      <a:pt x="57" y="59"/>
                    </a:cubicBezTo>
                    <a:close/>
                    <a:moveTo>
                      <a:pt x="24" y="85"/>
                    </a:moveTo>
                    <a:cubicBezTo>
                      <a:pt x="23" y="69"/>
                      <a:pt x="29" y="54"/>
                      <a:pt x="39" y="42"/>
                    </a:cubicBezTo>
                    <a:cubicBezTo>
                      <a:pt x="50" y="31"/>
                      <a:pt x="65" y="24"/>
                      <a:pt x="81" y="23"/>
                    </a:cubicBezTo>
                    <a:cubicBezTo>
                      <a:pt x="81" y="35"/>
                      <a:pt x="81" y="35"/>
                      <a:pt x="81" y="35"/>
                    </a:cubicBezTo>
                    <a:cubicBezTo>
                      <a:pt x="81" y="35"/>
                      <a:pt x="81" y="35"/>
                      <a:pt x="81" y="35"/>
                    </a:cubicBezTo>
                    <a:cubicBezTo>
                      <a:pt x="69" y="36"/>
                      <a:pt x="57" y="41"/>
                      <a:pt x="48" y="51"/>
                    </a:cubicBezTo>
                    <a:cubicBezTo>
                      <a:pt x="40" y="60"/>
                      <a:pt x="35" y="72"/>
                      <a:pt x="36" y="85"/>
                    </a:cubicBezTo>
                    <a:lnTo>
                      <a:pt x="24" y="85"/>
                    </a:lnTo>
                    <a:close/>
                    <a:moveTo>
                      <a:pt x="49" y="7"/>
                    </a:moveTo>
                    <a:cubicBezTo>
                      <a:pt x="59" y="3"/>
                      <a:pt x="69" y="0"/>
                      <a:pt x="80" y="0"/>
                    </a:cubicBezTo>
                    <a:cubicBezTo>
                      <a:pt x="80" y="0"/>
                      <a:pt x="80" y="0"/>
                      <a:pt x="80" y="0"/>
                    </a:cubicBezTo>
                    <a:cubicBezTo>
                      <a:pt x="80" y="12"/>
                      <a:pt x="80" y="12"/>
                      <a:pt x="80" y="12"/>
                    </a:cubicBezTo>
                    <a:cubicBezTo>
                      <a:pt x="61" y="12"/>
                      <a:pt x="44" y="20"/>
                      <a:pt x="31" y="34"/>
                    </a:cubicBezTo>
                    <a:cubicBezTo>
                      <a:pt x="18" y="48"/>
                      <a:pt x="11" y="67"/>
                      <a:pt x="12" y="86"/>
                    </a:cubicBezTo>
                    <a:cubicBezTo>
                      <a:pt x="0" y="86"/>
                      <a:pt x="0" y="86"/>
                      <a:pt x="0" y="86"/>
                    </a:cubicBezTo>
                    <a:cubicBezTo>
                      <a:pt x="0" y="75"/>
                      <a:pt x="1" y="65"/>
                      <a:pt x="5" y="55"/>
                    </a:cubicBezTo>
                    <a:cubicBezTo>
                      <a:pt x="9" y="44"/>
                      <a:pt x="14" y="35"/>
                      <a:pt x="22" y="26"/>
                    </a:cubicBezTo>
                    <a:cubicBezTo>
                      <a:pt x="30" y="18"/>
                      <a:pt x="39" y="12"/>
                      <a:pt x="49" y="7"/>
                    </a:cubicBezTo>
                    <a:close/>
                    <a:moveTo>
                      <a:pt x="75" y="83"/>
                    </a:moveTo>
                    <a:cubicBezTo>
                      <a:pt x="77" y="85"/>
                      <a:pt x="81" y="85"/>
                      <a:pt x="83" y="83"/>
                    </a:cubicBezTo>
                    <a:cubicBezTo>
                      <a:pt x="85" y="80"/>
                      <a:pt x="85" y="77"/>
                      <a:pt x="83" y="74"/>
                    </a:cubicBezTo>
                    <a:cubicBezTo>
                      <a:pt x="80" y="72"/>
                      <a:pt x="77" y="72"/>
                      <a:pt x="74" y="75"/>
                    </a:cubicBezTo>
                    <a:cubicBezTo>
                      <a:pt x="72" y="77"/>
                      <a:pt x="72" y="81"/>
                      <a:pt x="75" y="8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70" name="íSlïdê">
                <a:extLst>
                  <a:ext uri="{FF2B5EF4-FFF2-40B4-BE49-F238E27FC236}">
                    <a16:creationId xmlns:a16="http://schemas.microsoft.com/office/drawing/2014/main" id="{BA1B6C2E-A8F6-4054-8682-A4D7944A677B}"/>
                  </a:ext>
                </a:extLst>
              </p:cNvPr>
              <p:cNvSpPr/>
              <p:nvPr/>
            </p:nvSpPr>
            <p:spPr bwMode="auto">
              <a:xfrm>
                <a:off x="7782165" y="3068712"/>
                <a:ext cx="230965" cy="227050"/>
              </a:xfrm>
              <a:custGeom>
                <a:avLst/>
                <a:gdLst>
                  <a:gd name="T0" fmla="*/ 14 w 72"/>
                  <a:gd name="T1" fmla="*/ 35 h 71"/>
                  <a:gd name="T2" fmla="*/ 14 w 72"/>
                  <a:gd name="T3" fmla="*/ 33 h 71"/>
                  <a:gd name="T4" fmla="*/ 1 w 72"/>
                  <a:gd name="T5" fmla="*/ 29 h 71"/>
                  <a:gd name="T6" fmla="*/ 0 w 72"/>
                  <a:gd name="T7" fmla="*/ 35 h 71"/>
                  <a:gd name="T8" fmla="*/ 11 w 72"/>
                  <a:gd name="T9" fmla="*/ 62 h 71"/>
                  <a:gd name="T10" fmla="*/ 19 w 72"/>
                  <a:gd name="T11" fmla="*/ 51 h 71"/>
                  <a:gd name="T12" fmla="*/ 14 w 72"/>
                  <a:gd name="T13" fmla="*/ 35 h 71"/>
                  <a:gd name="T14" fmla="*/ 58 w 72"/>
                  <a:gd name="T15" fmla="*/ 35 h 71"/>
                  <a:gd name="T16" fmla="*/ 53 w 72"/>
                  <a:gd name="T17" fmla="*/ 51 h 71"/>
                  <a:gd name="T18" fmla="*/ 61 w 72"/>
                  <a:gd name="T19" fmla="*/ 62 h 71"/>
                  <a:gd name="T20" fmla="*/ 72 w 72"/>
                  <a:gd name="T21" fmla="*/ 35 h 71"/>
                  <a:gd name="T22" fmla="*/ 71 w 72"/>
                  <a:gd name="T23" fmla="*/ 29 h 71"/>
                  <a:gd name="T24" fmla="*/ 58 w 72"/>
                  <a:gd name="T25" fmla="*/ 33 h 71"/>
                  <a:gd name="T26" fmla="*/ 58 w 72"/>
                  <a:gd name="T27" fmla="*/ 35 h 71"/>
                  <a:gd name="T28" fmla="*/ 40 w 72"/>
                  <a:gd name="T29" fmla="*/ 13 h 71"/>
                  <a:gd name="T30" fmla="*/ 56 w 72"/>
                  <a:gd name="T31" fmla="*/ 24 h 71"/>
                  <a:gd name="T32" fmla="*/ 68 w 72"/>
                  <a:gd name="T33" fmla="*/ 20 h 71"/>
                  <a:gd name="T34" fmla="*/ 40 w 72"/>
                  <a:gd name="T35" fmla="*/ 0 h 71"/>
                  <a:gd name="T36" fmla="*/ 40 w 72"/>
                  <a:gd name="T37" fmla="*/ 13 h 71"/>
                  <a:gd name="T38" fmla="*/ 16 w 72"/>
                  <a:gd name="T39" fmla="*/ 24 h 71"/>
                  <a:gd name="T40" fmla="*/ 31 w 72"/>
                  <a:gd name="T41" fmla="*/ 13 h 71"/>
                  <a:gd name="T42" fmla="*/ 31 w 72"/>
                  <a:gd name="T43" fmla="*/ 0 h 71"/>
                  <a:gd name="T44" fmla="*/ 3 w 72"/>
                  <a:gd name="T45" fmla="*/ 20 h 71"/>
                  <a:gd name="T46" fmla="*/ 16 w 72"/>
                  <a:gd name="T47" fmla="*/ 24 h 71"/>
                  <a:gd name="T48" fmla="*/ 45 w 72"/>
                  <a:gd name="T49" fmla="*/ 56 h 71"/>
                  <a:gd name="T50" fmla="*/ 36 w 72"/>
                  <a:gd name="T51" fmla="*/ 58 h 71"/>
                  <a:gd name="T52" fmla="*/ 27 w 72"/>
                  <a:gd name="T53" fmla="*/ 56 h 71"/>
                  <a:gd name="T54" fmla="*/ 19 w 72"/>
                  <a:gd name="T55" fmla="*/ 67 h 71"/>
                  <a:gd name="T56" fmla="*/ 36 w 72"/>
                  <a:gd name="T57" fmla="*/ 71 h 71"/>
                  <a:gd name="T58" fmla="*/ 53 w 72"/>
                  <a:gd name="T59" fmla="*/ 67 h 71"/>
                  <a:gd name="T60" fmla="*/ 45 w 72"/>
                  <a:gd name="T61" fmla="*/ 56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2" h="71">
                    <a:moveTo>
                      <a:pt x="14" y="35"/>
                    </a:moveTo>
                    <a:cubicBezTo>
                      <a:pt x="14" y="35"/>
                      <a:pt x="14" y="34"/>
                      <a:pt x="14" y="33"/>
                    </a:cubicBezTo>
                    <a:cubicBezTo>
                      <a:pt x="1" y="29"/>
                      <a:pt x="1" y="29"/>
                      <a:pt x="1" y="29"/>
                    </a:cubicBezTo>
                    <a:cubicBezTo>
                      <a:pt x="0" y="31"/>
                      <a:pt x="0" y="33"/>
                      <a:pt x="0" y="35"/>
                    </a:cubicBezTo>
                    <a:cubicBezTo>
                      <a:pt x="0" y="46"/>
                      <a:pt x="4" y="55"/>
                      <a:pt x="11" y="62"/>
                    </a:cubicBezTo>
                    <a:cubicBezTo>
                      <a:pt x="19" y="51"/>
                      <a:pt x="19" y="51"/>
                      <a:pt x="19" y="51"/>
                    </a:cubicBezTo>
                    <a:cubicBezTo>
                      <a:pt x="16" y="47"/>
                      <a:pt x="14" y="41"/>
                      <a:pt x="14" y="35"/>
                    </a:cubicBezTo>
                    <a:close/>
                    <a:moveTo>
                      <a:pt x="58" y="35"/>
                    </a:moveTo>
                    <a:cubicBezTo>
                      <a:pt x="58" y="41"/>
                      <a:pt x="56" y="47"/>
                      <a:pt x="53" y="51"/>
                    </a:cubicBezTo>
                    <a:cubicBezTo>
                      <a:pt x="61" y="62"/>
                      <a:pt x="61" y="62"/>
                      <a:pt x="61" y="62"/>
                    </a:cubicBezTo>
                    <a:cubicBezTo>
                      <a:pt x="68" y="55"/>
                      <a:pt x="72" y="46"/>
                      <a:pt x="72" y="35"/>
                    </a:cubicBezTo>
                    <a:cubicBezTo>
                      <a:pt x="72" y="33"/>
                      <a:pt x="72" y="31"/>
                      <a:pt x="71" y="29"/>
                    </a:cubicBezTo>
                    <a:cubicBezTo>
                      <a:pt x="58" y="33"/>
                      <a:pt x="58" y="33"/>
                      <a:pt x="58" y="33"/>
                    </a:cubicBezTo>
                    <a:cubicBezTo>
                      <a:pt x="58" y="34"/>
                      <a:pt x="58" y="35"/>
                      <a:pt x="58" y="35"/>
                    </a:cubicBezTo>
                    <a:close/>
                    <a:moveTo>
                      <a:pt x="40" y="13"/>
                    </a:moveTo>
                    <a:cubicBezTo>
                      <a:pt x="47" y="15"/>
                      <a:pt x="52" y="19"/>
                      <a:pt x="56" y="24"/>
                    </a:cubicBezTo>
                    <a:cubicBezTo>
                      <a:pt x="68" y="20"/>
                      <a:pt x="68" y="20"/>
                      <a:pt x="68" y="20"/>
                    </a:cubicBezTo>
                    <a:cubicBezTo>
                      <a:pt x="63" y="9"/>
                      <a:pt x="53" y="1"/>
                      <a:pt x="40" y="0"/>
                    </a:cubicBezTo>
                    <a:lnTo>
                      <a:pt x="40" y="13"/>
                    </a:lnTo>
                    <a:close/>
                    <a:moveTo>
                      <a:pt x="16" y="24"/>
                    </a:moveTo>
                    <a:cubicBezTo>
                      <a:pt x="20" y="19"/>
                      <a:pt x="25" y="15"/>
                      <a:pt x="31" y="13"/>
                    </a:cubicBezTo>
                    <a:cubicBezTo>
                      <a:pt x="31" y="0"/>
                      <a:pt x="31" y="0"/>
                      <a:pt x="31" y="0"/>
                    </a:cubicBezTo>
                    <a:cubicBezTo>
                      <a:pt x="19" y="1"/>
                      <a:pt x="9" y="9"/>
                      <a:pt x="3" y="20"/>
                    </a:cubicBezTo>
                    <a:lnTo>
                      <a:pt x="16" y="24"/>
                    </a:lnTo>
                    <a:close/>
                    <a:moveTo>
                      <a:pt x="45" y="56"/>
                    </a:moveTo>
                    <a:cubicBezTo>
                      <a:pt x="42" y="57"/>
                      <a:pt x="39" y="58"/>
                      <a:pt x="36" y="58"/>
                    </a:cubicBezTo>
                    <a:cubicBezTo>
                      <a:pt x="33" y="58"/>
                      <a:pt x="30" y="57"/>
                      <a:pt x="27" y="56"/>
                    </a:cubicBezTo>
                    <a:cubicBezTo>
                      <a:pt x="19" y="67"/>
                      <a:pt x="19" y="67"/>
                      <a:pt x="19" y="67"/>
                    </a:cubicBezTo>
                    <a:cubicBezTo>
                      <a:pt x="24" y="70"/>
                      <a:pt x="30" y="71"/>
                      <a:pt x="36" y="71"/>
                    </a:cubicBezTo>
                    <a:cubicBezTo>
                      <a:pt x="42" y="71"/>
                      <a:pt x="48" y="70"/>
                      <a:pt x="53" y="67"/>
                    </a:cubicBezTo>
                    <a:lnTo>
                      <a:pt x="45" y="5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71" name="îśḷiḓé">
                <a:extLst>
                  <a:ext uri="{FF2B5EF4-FFF2-40B4-BE49-F238E27FC236}">
                    <a16:creationId xmlns:a16="http://schemas.microsoft.com/office/drawing/2014/main" id="{834C1206-8FB4-4FBE-AC0D-93FF4E96DFD7}"/>
                  </a:ext>
                </a:extLst>
              </p:cNvPr>
              <p:cNvSpPr/>
              <p:nvPr/>
            </p:nvSpPr>
            <p:spPr bwMode="auto">
              <a:xfrm>
                <a:off x="8409033" y="762985"/>
                <a:ext cx="189861" cy="187904"/>
              </a:xfrm>
              <a:custGeom>
                <a:avLst/>
                <a:gdLst>
                  <a:gd name="T0" fmla="*/ 30 w 59"/>
                  <a:gd name="T1" fmla="*/ 0 h 59"/>
                  <a:gd name="T2" fmla="*/ 0 w 59"/>
                  <a:gd name="T3" fmla="*/ 29 h 59"/>
                  <a:gd name="T4" fmla="*/ 30 w 59"/>
                  <a:gd name="T5" fmla="*/ 59 h 59"/>
                  <a:gd name="T6" fmla="*/ 59 w 59"/>
                  <a:gd name="T7" fmla="*/ 29 h 59"/>
                  <a:gd name="T8" fmla="*/ 30 w 59"/>
                  <a:gd name="T9" fmla="*/ 0 h 59"/>
                  <a:gd name="T10" fmla="*/ 47 w 59"/>
                  <a:gd name="T11" fmla="*/ 25 h 59"/>
                  <a:gd name="T12" fmla="*/ 31 w 59"/>
                  <a:gd name="T13" fmla="*/ 47 h 59"/>
                  <a:gd name="T14" fmla="*/ 24 w 59"/>
                  <a:gd name="T15" fmla="*/ 44 h 59"/>
                  <a:gd name="T16" fmla="*/ 18 w 59"/>
                  <a:gd name="T17" fmla="*/ 27 h 59"/>
                  <a:gd name="T18" fmla="*/ 14 w 59"/>
                  <a:gd name="T19" fmla="*/ 28 h 59"/>
                  <a:gd name="T20" fmla="*/ 12 w 59"/>
                  <a:gd name="T21" fmla="*/ 26 h 59"/>
                  <a:gd name="T22" fmla="*/ 23 w 59"/>
                  <a:gd name="T23" fmla="*/ 18 h 59"/>
                  <a:gd name="T24" fmla="*/ 29 w 59"/>
                  <a:gd name="T25" fmla="*/ 30 h 59"/>
                  <a:gd name="T26" fmla="*/ 32 w 59"/>
                  <a:gd name="T27" fmla="*/ 37 h 59"/>
                  <a:gd name="T28" fmla="*/ 36 w 59"/>
                  <a:gd name="T29" fmla="*/ 31 h 59"/>
                  <a:gd name="T30" fmla="*/ 32 w 59"/>
                  <a:gd name="T31" fmla="*/ 26 h 59"/>
                  <a:gd name="T32" fmla="*/ 47 w 59"/>
                  <a:gd name="T33" fmla="*/ 25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9" h="59">
                    <a:moveTo>
                      <a:pt x="30" y="0"/>
                    </a:moveTo>
                    <a:cubicBezTo>
                      <a:pt x="14" y="0"/>
                      <a:pt x="0" y="13"/>
                      <a:pt x="0" y="29"/>
                    </a:cubicBezTo>
                    <a:cubicBezTo>
                      <a:pt x="0" y="45"/>
                      <a:pt x="14" y="59"/>
                      <a:pt x="30" y="59"/>
                    </a:cubicBezTo>
                    <a:cubicBezTo>
                      <a:pt x="46" y="59"/>
                      <a:pt x="59" y="45"/>
                      <a:pt x="59" y="29"/>
                    </a:cubicBezTo>
                    <a:cubicBezTo>
                      <a:pt x="59" y="13"/>
                      <a:pt x="46" y="0"/>
                      <a:pt x="30" y="0"/>
                    </a:cubicBezTo>
                    <a:close/>
                    <a:moveTo>
                      <a:pt x="47" y="25"/>
                    </a:moveTo>
                    <a:cubicBezTo>
                      <a:pt x="45" y="36"/>
                      <a:pt x="34" y="45"/>
                      <a:pt x="31" y="47"/>
                    </a:cubicBezTo>
                    <a:cubicBezTo>
                      <a:pt x="28" y="49"/>
                      <a:pt x="25" y="46"/>
                      <a:pt x="24" y="44"/>
                    </a:cubicBezTo>
                    <a:cubicBezTo>
                      <a:pt x="22" y="42"/>
                      <a:pt x="19" y="28"/>
                      <a:pt x="18" y="27"/>
                    </a:cubicBezTo>
                    <a:cubicBezTo>
                      <a:pt x="17" y="25"/>
                      <a:pt x="14" y="28"/>
                      <a:pt x="14" y="28"/>
                    </a:cubicBezTo>
                    <a:cubicBezTo>
                      <a:pt x="12" y="26"/>
                      <a:pt x="12" y="26"/>
                      <a:pt x="12" y="26"/>
                    </a:cubicBezTo>
                    <a:cubicBezTo>
                      <a:pt x="12" y="26"/>
                      <a:pt x="18" y="19"/>
                      <a:pt x="23" y="18"/>
                    </a:cubicBezTo>
                    <a:cubicBezTo>
                      <a:pt x="28" y="17"/>
                      <a:pt x="28" y="25"/>
                      <a:pt x="29" y="30"/>
                    </a:cubicBezTo>
                    <a:cubicBezTo>
                      <a:pt x="30" y="34"/>
                      <a:pt x="31" y="37"/>
                      <a:pt x="32" y="37"/>
                    </a:cubicBezTo>
                    <a:cubicBezTo>
                      <a:pt x="33" y="37"/>
                      <a:pt x="34" y="34"/>
                      <a:pt x="36" y="31"/>
                    </a:cubicBezTo>
                    <a:cubicBezTo>
                      <a:pt x="39" y="27"/>
                      <a:pt x="36" y="23"/>
                      <a:pt x="32" y="26"/>
                    </a:cubicBezTo>
                    <a:cubicBezTo>
                      <a:pt x="34" y="16"/>
                      <a:pt x="49" y="14"/>
                      <a:pt x="47" y="2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grpSp>
      </p:grpSp>
      <p:sp>
        <p:nvSpPr>
          <p:cNvPr id="192" name="TextBox 17">
            <a:extLst>
              <a:ext uri="{FF2B5EF4-FFF2-40B4-BE49-F238E27FC236}">
                <a16:creationId xmlns:a16="http://schemas.microsoft.com/office/drawing/2014/main" id="{3C232FA4-D605-4F44-933D-991DF1C21271}"/>
              </a:ext>
            </a:extLst>
          </p:cNvPr>
          <p:cNvSpPr txBox="1">
            <a:spLocks noChangeArrowheads="1"/>
          </p:cNvSpPr>
          <p:nvPr/>
        </p:nvSpPr>
        <p:spPr bwMode="auto">
          <a:xfrm>
            <a:off x="5494001" y="2312402"/>
            <a:ext cx="2643236" cy="738344"/>
          </a:xfrm>
          <a:prstGeom prst="rect">
            <a:avLst/>
          </a:prstGeom>
          <a:noFill/>
          <a:ln w="9525">
            <a:noFill/>
            <a:miter lim="800000"/>
            <a:headEnd/>
            <a:tailEnd/>
          </a:ln>
        </p:spPr>
        <p:txBody>
          <a:bodyPr wrap="square">
            <a:spAutoFit/>
          </a:bodyPr>
          <a:lstStyle/>
          <a:p>
            <a:pPr indent="-285750" defTabSz="914400" eaLnBrk="0" fontAlgn="base" hangingPunct="0">
              <a:lnSpc>
                <a:spcPct val="120000"/>
              </a:lnSpc>
              <a:spcBef>
                <a:spcPct val="0"/>
              </a:spcBef>
              <a:spcAft>
                <a:spcPct val="0"/>
              </a:spcAft>
              <a:buClr>
                <a:srgbClr val="00B0F0"/>
              </a:buClr>
              <a:buFont typeface="Wingdings" pitchFamily="2" charset="2"/>
              <a:buChar char="n"/>
              <a:defRPr/>
            </a:pPr>
            <a:r>
              <a:rPr lang="zh-CN" altLang="en-US" sz="1200" dirty="0">
                <a:solidFill>
                  <a:srgbClr val="000000"/>
                </a:solidFill>
                <a:latin typeface="微软雅黑" pitchFamily="34" charset="-122"/>
                <a:ea typeface="微软雅黑" pitchFamily="34" charset="-122"/>
              </a:rPr>
              <a:t>自定义显示字段</a:t>
            </a:r>
            <a:endParaRPr lang="en-US" altLang="zh-CN" sz="1200" dirty="0">
              <a:solidFill>
                <a:srgbClr val="000000"/>
              </a:solidFill>
              <a:latin typeface="微软雅黑" pitchFamily="34" charset="-122"/>
              <a:ea typeface="微软雅黑" pitchFamily="34" charset="-122"/>
            </a:endParaRPr>
          </a:p>
          <a:p>
            <a:pPr indent="-285750" defTabSz="914400" eaLnBrk="0" fontAlgn="base" hangingPunct="0">
              <a:lnSpc>
                <a:spcPct val="120000"/>
              </a:lnSpc>
              <a:spcBef>
                <a:spcPct val="0"/>
              </a:spcBef>
              <a:spcAft>
                <a:spcPct val="0"/>
              </a:spcAft>
              <a:buClr>
                <a:srgbClr val="00B0F0"/>
              </a:buClr>
              <a:buFont typeface="Wingdings" pitchFamily="2" charset="2"/>
              <a:buChar char="n"/>
              <a:defRPr/>
            </a:pPr>
            <a:r>
              <a:rPr lang="zh-CN" altLang="en-US" sz="1200" dirty="0">
                <a:solidFill>
                  <a:srgbClr val="000000"/>
                </a:solidFill>
                <a:latin typeface="微软雅黑" pitchFamily="34" charset="-122"/>
                <a:ea typeface="微软雅黑" pitchFamily="34" charset="-122"/>
              </a:rPr>
              <a:t>自定义二开自动支持</a:t>
            </a:r>
            <a:endParaRPr lang="en-US" altLang="zh-CN" sz="1200" dirty="0">
              <a:solidFill>
                <a:srgbClr val="000000"/>
              </a:solidFill>
              <a:latin typeface="微软雅黑" pitchFamily="34" charset="-122"/>
              <a:ea typeface="微软雅黑" pitchFamily="34" charset="-122"/>
            </a:endParaRPr>
          </a:p>
          <a:p>
            <a:pPr indent="-285750" defTabSz="914400" eaLnBrk="0" fontAlgn="base" hangingPunct="0">
              <a:lnSpc>
                <a:spcPct val="120000"/>
              </a:lnSpc>
              <a:spcBef>
                <a:spcPct val="0"/>
              </a:spcBef>
              <a:spcAft>
                <a:spcPct val="0"/>
              </a:spcAft>
              <a:buClr>
                <a:srgbClr val="00B0F0"/>
              </a:buClr>
              <a:buFont typeface="Wingdings" pitchFamily="2" charset="2"/>
              <a:buChar char="n"/>
              <a:defRPr/>
            </a:pPr>
            <a:r>
              <a:rPr lang="en-US" altLang="zh-CN" sz="1200" dirty="0">
                <a:solidFill>
                  <a:srgbClr val="000000"/>
                </a:solidFill>
                <a:latin typeface="微软雅黑" pitchFamily="34" charset="-122"/>
                <a:ea typeface="微软雅黑" pitchFamily="34" charset="-122"/>
              </a:rPr>
              <a:t>......</a:t>
            </a:r>
          </a:p>
        </p:txBody>
      </p:sp>
    </p:spTree>
    <p:extLst>
      <p:ext uri="{BB962C8B-B14F-4D97-AF65-F5344CB8AC3E}">
        <p14:creationId xmlns:p14="http://schemas.microsoft.com/office/powerpoint/2010/main" val="1332292854"/>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ISLIDE.VECTOR" val="c2158496-6631-401a-b9ea-e1a779adf8bc"/>
</p:tagLst>
</file>

<file path=ppt/tags/tag2.xml><?xml version="1.0" encoding="utf-8"?>
<p:tagLst xmlns:a="http://schemas.openxmlformats.org/drawingml/2006/main" xmlns:r="http://schemas.openxmlformats.org/officeDocument/2006/relationships" xmlns:p="http://schemas.openxmlformats.org/presentationml/2006/main">
  <p:tag name="ISLIDE.DIAGRAM" val="fd8178dd-94a4-4811-ac31-334c221a712e"/>
</p:tagLst>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_Version xmlns="http://schemas.microsoft.com/sharepoint/v3/fields" xsi:nil="true"/>
    <_Status xmlns="http://schemas.microsoft.com/sharepoint/v3/fields">Not Started</_Status>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0DE64AEEDD9B7A4D93545ACBE97D4615" ma:contentTypeVersion="2" ma:contentTypeDescription="Create a new document." ma:contentTypeScope="" ma:versionID="f49002b78e3a4a71b814eef46a983816">
  <xsd:schema xmlns:xsd="http://www.w3.org/2001/XMLSchema" xmlns:xs="http://www.w3.org/2001/XMLSchema" xmlns:p="http://schemas.microsoft.com/office/2006/metadata/properties" xmlns:ns2="http://schemas.microsoft.com/sharepoint/v3/fields" targetNamespace="http://schemas.microsoft.com/office/2006/metadata/properties" ma:root="true" ma:fieldsID="38f6db2dd0d9a0cf6a8dc37be32b365b" ns2:_="">
    <xsd:import namespace="http://schemas.microsoft.com/sharepoint/v3/fields"/>
    <xsd:element name="properties">
      <xsd:complexType>
        <xsd:sequence>
          <xsd:element name="documentManagement">
            <xsd:complexType>
              <xsd:all>
                <xsd:element ref="ns2:_Status" minOccurs="0"/>
                <xsd:element ref="ns2:_Vers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fields" elementFormDefault="qualified">
    <xsd:import namespace="http://schemas.microsoft.com/office/2006/documentManagement/types"/>
    <xsd:import namespace="http://schemas.microsoft.com/office/infopath/2007/PartnerControls"/>
    <xsd:element name="_Status" ma:index="8" nillable="true" ma:displayName="Status" ma:default="Not Started" ma:internalName="_Status">
      <xsd:simpleType>
        <xsd:union memberTypes="dms:Text">
          <xsd:simpleType>
            <xsd:restriction base="dms:Choice">
              <xsd:enumeration value="Not Started"/>
              <xsd:enumeration value="Draft"/>
              <xsd:enumeration value="Reviewed"/>
              <xsd:enumeration value="Scheduled"/>
              <xsd:enumeration value="Published"/>
              <xsd:enumeration value="Final"/>
              <xsd:enumeration value="Expired"/>
            </xsd:restriction>
          </xsd:simpleType>
        </xsd:union>
      </xsd:simpleType>
    </xsd:element>
    <xsd:element name="_Version" ma:index="9" nillable="true" ma:displayName="Version" ma:internalName="_Version">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ma:displayName="Status"/>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7B6F2769-7194-4217-93D3-3AF3A4742282}">
  <ds:schemaRefs>
    <ds:schemaRef ds:uri="http://schemas.microsoft.com/office/2006/documentManagement/types"/>
    <ds:schemaRef ds:uri="http://schemas.microsoft.com/office/infopath/2007/PartnerControls"/>
    <ds:schemaRef ds:uri="http://purl.org/dc/elements/1.1/"/>
    <ds:schemaRef ds:uri="http://schemas.microsoft.com/office/2006/metadata/properties"/>
    <ds:schemaRef ds:uri="http://purl.org/dc/terms/"/>
    <ds:schemaRef ds:uri="http://schemas.openxmlformats.org/package/2006/metadata/core-properties"/>
    <ds:schemaRef ds:uri="http://schemas.microsoft.com/sharepoint/v3/fields"/>
    <ds:schemaRef ds:uri="http://www.w3.org/XML/1998/namespace"/>
    <ds:schemaRef ds:uri="http://purl.org/dc/dcmitype/"/>
  </ds:schemaRefs>
</ds:datastoreItem>
</file>

<file path=customXml/itemProps2.xml><?xml version="1.0" encoding="utf-8"?>
<ds:datastoreItem xmlns:ds="http://schemas.openxmlformats.org/officeDocument/2006/customXml" ds:itemID="{87D2A1B0-FF3E-4009-940D-AED0EB70AA20}">
  <ds:schemaRefs>
    <ds:schemaRef ds:uri="http://schemas.microsoft.com/sharepoint/v3/contenttype/forms"/>
  </ds:schemaRefs>
</ds:datastoreItem>
</file>

<file path=customXml/itemProps3.xml><?xml version="1.0" encoding="utf-8"?>
<ds:datastoreItem xmlns:ds="http://schemas.openxmlformats.org/officeDocument/2006/customXml" ds:itemID="{E4214858-785C-42F7-BE66-6D0E79395FC8}">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fields"/>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FNEMasterTemplateForThemePreview.pptx</Template>
  <TotalTime>11150</TotalTime>
  <Words>547</Words>
  <Application>Microsoft Office PowerPoint</Application>
  <PresentationFormat>全屏显示(16:9)</PresentationFormat>
  <Paragraphs>90</Paragraphs>
  <Slides>16</Slides>
  <Notes>5</Notes>
  <HiddenSlides>0</HiddenSlides>
  <MMClips>1</MMClips>
  <ScaleCrop>false</ScaleCrop>
  <HeadingPairs>
    <vt:vector size="6" baseType="variant">
      <vt:variant>
        <vt:lpstr>已用的字体</vt:lpstr>
      </vt:variant>
      <vt:variant>
        <vt:i4>9</vt:i4>
      </vt:variant>
      <vt:variant>
        <vt:lpstr>主题</vt:lpstr>
      </vt:variant>
      <vt:variant>
        <vt:i4>1</vt:i4>
      </vt:variant>
      <vt:variant>
        <vt:lpstr>幻灯片标题</vt:lpstr>
      </vt:variant>
      <vt:variant>
        <vt:i4>16</vt:i4>
      </vt:variant>
    </vt:vector>
  </HeadingPairs>
  <TitlesOfParts>
    <vt:vector size="26" baseType="lpstr">
      <vt:lpstr>Heiti SC Medium</vt:lpstr>
      <vt:lpstr>宋体</vt:lpstr>
      <vt:lpstr>微软雅黑</vt:lpstr>
      <vt:lpstr>微软雅黑</vt:lpstr>
      <vt:lpstr>Arial</vt:lpstr>
      <vt:lpstr>Arial Narrow</vt:lpstr>
      <vt:lpstr>Calibri</vt:lpstr>
      <vt:lpstr>Goudy Old Style</vt:lpstr>
      <vt:lpstr>Wingdings</vt:lpstr>
      <vt:lpstr>Office Theme</vt:lpstr>
      <vt:lpstr>PowerPoint 演示文稿</vt:lpstr>
      <vt:lpstr>提纲</vt:lpstr>
      <vt:lpstr>AI特性介绍</vt:lpstr>
      <vt:lpstr>提纲</vt:lpstr>
      <vt:lpstr>新增特性介绍-掌上报销</vt:lpstr>
      <vt:lpstr>新增特性介绍-阿米巴经营</vt:lpstr>
      <vt:lpstr>新增特性介绍-星空应用管家</vt:lpstr>
      <vt:lpstr>提纲</vt:lpstr>
      <vt:lpstr>后续规划</vt:lpstr>
      <vt:lpstr>提纲</vt:lpstr>
      <vt:lpstr>体验访问方式</vt:lpstr>
      <vt:lpstr>三步轻松体验</vt:lpstr>
      <vt:lpstr>分角色场景式体验</vt:lpstr>
      <vt:lpstr>支持转发给朋友 云之家、微信朋友圈</vt:lpstr>
      <vt:lpstr>也可以直接扫码访问</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金蝶云星空 V7.3_产品培训__移动应用新增特性</dc:title>
  <dc:creator>钟锷峰</dc:creator>
  <cp:keywords>金蝶云星空</cp:keywords>
  <cp:lastModifiedBy>钟锷峰</cp:lastModifiedBy>
  <cp:revision>299</cp:revision>
  <dcterms:created xsi:type="dcterms:W3CDTF">2010-04-12T23:12:02Z</dcterms:created>
  <dcterms:modified xsi:type="dcterms:W3CDTF">2019-05-13T07:02:03Z</dcterms:modified>
  <cp:contentStatus>Draft</cp:contentStatus>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0x0101000DE64AEEDD9B7A4D93545ACBE97D4615</vt:lpwstr>
  </property>
</Properties>
</file>